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55"/>
            <a:ext cx="12192000" cy="682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2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0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0" y="-53578"/>
            <a:ext cx="12287250" cy="691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1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27467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6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3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33" y="0"/>
            <a:ext cx="12208934" cy="686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4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TM10001106[[fn=徽章]]</Template>
  <TotalTime>16</TotalTime>
  <Words>0</Words>
  <Application>Microsoft Office PowerPoint</Application>
  <PresentationFormat>寬螢幕</PresentationFormat>
  <Paragraphs>0</Paragraphs>
  <Slides>13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微軟正黑體</vt:lpstr>
      <vt:lpstr>新細明體</vt:lpstr>
      <vt:lpstr>Arial</vt:lpstr>
      <vt:lpstr>Gill Sans MT</vt:lpstr>
      <vt:lpstr>Impact</vt:lpstr>
      <vt:lpstr>Badge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2018-05-15T08:13:56Z</dcterms:created>
  <dcterms:modified xsi:type="dcterms:W3CDTF">2018-05-15T08:30:31Z</dcterms:modified>
</cp:coreProperties>
</file>