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mcheyyong68777@gmail.com" initials="l" lastIdx="1" clrIdx="0">
    <p:extLst>
      <p:ext uri="{19B8F6BF-5375-455C-9EA6-DF929625EA0E}">
        <p15:presenceInfo xmlns:p15="http://schemas.microsoft.com/office/powerpoint/2012/main" userId="c418e948b7a2045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1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5-21T17:24:59.640" idx="1">
    <p:pos x="10" y="10"/>
    <p:text/>
    <p:extLst>
      <p:ext uri="{C676402C-5697-4E1C-873F-D02D1690AC5C}">
        <p15:threadingInfo xmlns:p15="http://schemas.microsoft.com/office/powerpoint/2012/main" timeZoneBias="-4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離散數學</a:t>
            </a:r>
            <a:endParaRPr lang="en-US" sz="6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sz="4000" dirty="0">
                <a:solidFill>
                  <a:schemeClr val="tx1"/>
                </a:solidFill>
              </a:rPr>
              <a:t>林則</a:t>
            </a:r>
            <a:r>
              <a:rPr lang="zh-CN" altLang="en-US" sz="4000" dirty="0" smtClean="0">
                <a:solidFill>
                  <a:schemeClr val="tx1"/>
                </a:solidFill>
              </a:rPr>
              <a:t>勇</a:t>
            </a:r>
            <a:endParaRPr lang="en-US" altLang="zh-CN" sz="4000" dirty="0" smtClean="0">
              <a:solidFill>
                <a:schemeClr val="tx1"/>
              </a:solidFill>
            </a:endParaRPr>
          </a:p>
          <a:p>
            <a:r>
              <a:rPr lang="zh-CN" altLang="en-US" sz="4000" dirty="0">
                <a:solidFill>
                  <a:schemeClr val="tx1"/>
                </a:solidFill>
              </a:rPr>
              <a:t>資管</a:t>
            </a:r>
            <a:r>
              <a:rPr lang="zh-CN" altLang="en-US" sz="4000" dirty="0" smtClean="0">
                <a:solidFill>
                  <a:schemeClr val="tx1"/>
                </a:solidFill>
              </a:rPr>
              <a:t>二 </a:t>
            </a:r>
            <a:r>
              <a:rPr lang="en-US" altLang="zh-CN" sz="4000" dirty="0" smtClean="0">
                <a:solidFill>
                  <a:schemeClr val="tx1"/>
                </a:solidFill>
              </a:rPr>
              <a:t>105213065</a:t>
            </a:r>
          </a:p>
        </p:txBody>
      </p:sp>
    </p:spTree>
    <p:extLst>
      <p:ext uri="{BB962C8B-B14F-4D97-AF65-F5344CB8AC3E}">
        <p14:creationId xmlns:p14="http://schemas.microsoft.com/office/powerpoint/2010/main" val="384666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一筆劃問題</a:t>
            </a:r>
            <a:endParaRPr 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條件：筆不能離開紙面，同時也不能重複</a:t>
            </a:r>
            <a:r>
              <a:rPr lang="zh-CN" altLang="en-US" sz="3600" dirty="0" smtClean="0"/>
              <a:t>。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2255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起源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3200" dirty="0"/>
              <a:t>柯尼斯堡七桥问题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4" y="3248025"/>
            <a:ext cx="2876550" cy="22669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860" y="3019950"/>
            <a:ext cx="3109653" cy="24877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11" y="3401464"/>
            <a:ext cx="2641889" cy="2113511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3865418" y="4263811"/>
            <a:ext cx="615142" cy="19440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7835541" y="4284296"/>
            <a:ext cx="615142" cy="19440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62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2"/>
          <a:srcRect l="16121" t="25870" r="39125" b="37526"/>
          <a:stretch/>
        </p:blipFill>
        <p:spPr>
          <a:xfrm>
            <a:off x="866666" y="1774275"/>
            <a:ext cx="5374856" cy="2990229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3"/>
          <a:srcRect l="14308" t="26305" r="46654" b="35784"/>
          <a:stretch/>
        </p:blipFill>
        <p:spPr>
          <a:xfrm>
            <a:off x="6641432" y="1973178"/>
            <a:ext cx="4672495" cy="290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51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定理一</a:t>
            </a:r>
            <a:r>
              <a:rPr lang="zh-TW" altLang="en-US" sz="4000" b="1" dirty="0"/>
              <a:t/>
            </a:r>
            <a:br>
              <a:rPr lang="zh-TW" altLang="en-US" sz="4000" b="1" dirty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奇點：</a:t>
            </a:r>
            <a:r>
              <a:rPr lang="en-US" altLang="zh-CN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0</a:t>
            </a:r>
            <a:r>
              <a:rPr lang="zh-CN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個；任何一點都能一筆劃</a:t>
            </a:r>
            <a:endParaRPr lang="en-US" altLang="zh-CN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CN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奇點：</a:t>
            </a:r>
            <a:r>
              <a:rPr lang="en-US" altLang="zh-CN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zh-CN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個；從一個奇點走到另外一個奇點</a:t>
            </a:r>
            <a:endParaRPr 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70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定理二</a:t>
            </a:r>
            <a:endParaRPr lang="en-US" sz="4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奇點：</a:t>
            </a:r>
            <a:r>
              <a:rPr lang="en-US" altLang="zh-CN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2n</a:t>
            </a:r>
            <a:r>
              <a:rPr lang="zh-CN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個；至少要用</a:t>
            </a:r>
            <a:r>
              <a:rPr lang="en-US" altLang="zh-CN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N</a:t>
            </a:r>
            <a:r>
              <a:rPr lang="zh-CN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次才能畫好</a:t>
            </a:r>
            <a:endParaRPr lang="en-US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8776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2784201"/>
            <a:ext cx="10364451" cy="1596177"/>
          </a:xfrm>
        </p:spPr>
        <p:txBody>
          <a:bodyPr>
            <a:normAutofit/>
          </a:bodyPr>
          <a:lstStyle/>
          <a:p>
            <a:r>
              <a:rPr lang="zh-CN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揭曉答案啦～～</a:t>
            </a:r>
            <a:endParaRPr 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9903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謝謝</a:t>
            </a:r>
            <a:endParaRPr lang="en-US" sz="4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5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1900</TotalTime>
  <Words>110</Words>
  <Application>Microsoft Office PowerPoint</Application>
  <PresentationFormat>Widescreen</PresentationFormat>
  <Paragraphs>14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宋体</vt:lpstr>
      <vt:lpstr>新細明體</vt:lpstr>
      <vt:lpstr>標楷體</vt:lpstr>
      <vt:lpstr>Arial</vt:lpstr>
      <vt:lpstr>Tw Cen MT</vt:lpstr>
      <vt:lpstr>Droplet</vt:lpstr>
      <vt:lpstr>離散數學</vt:lpstr>
      <vt:lpstr>一筆劃問題</vt:lpstr>
      <vt:lpstr>起源</vt:lpstr>
      <vt:lpstr>PowerPoint Presentation</vt:lpstr>
      <vt:lpstr>定理一 </vt:lpstr>
      <vt:lpstr>定理二</vt:lpstr>
      <vt:lpstr>揭曉答案啦～～</vt:lpstr>
      <vt:lpstr>謝謝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離散數學</dc:title>
  <dc:creator>limcheyyong68777@gmail.com</dc:creator>
  <cp:lastModifiedBy>limcheyyong68777@gmail.com</cp:lastModifiedBy>
  <cp:revision>6</cp:revision>
  <dcterms:created xsi:type="dcterms:W3CDTF">2018-05-21T06:27:33Z</dcterms:created>
  <dcterms:modified xsi:type="dcterms:W3CDTF">2018-05-22T14:07:59Z</dcterms:modified>
</cp:coreProperties>
</file>