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5830" autoAdjust="0"/>
  </p:normalViewPr>
  <p:slideViewPr>
    <p:cSldViewPr snapToGrid="0">
      <p:cViewPr varScale="1">
        <p:scale>
          <a:sx n="79" d="100"/>
          <a:sy n="79" d="100"/>
        </p:scale>
        <p:origin x="8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F1BF7-F37D-456E-9D54-9CEA89CD8C46}" type="datetimeFigureOut">
              <a:rPr lang="zh-TW" altLang="en-US" smtClean="0"/>
              <a:t>2018/5/15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81AD2-FD2D-412A-B0EE-BC78EB57DB2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0161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81AD2-FD2D-412A-B0EE-BC78EB57DB2E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5266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2000" dirty="0" smtClean="0"/>
              <a:t>其實超賣說白了就是賣了超出額度的商品以求利潤最大化，用航空公司為例來說就是對賭乘客不出現，但如果旅客皆如期登機，那麼超賣的機位，航空公司即能夠以「拍賣」之概念，用更高的金額向現有旅客喊價，藉以買回現有旅客之座位。而如果現有旅客不願意釋出手上機位，那麼航空公司即可逐漸增加補償金額，直至旅客因為利益而願意釋出手中機位。一般而言航空公司會定期研究數據，估算哪些航班最有可能有旅客「不出現」之情況，隨後即可超賣機位，將航空公司的利潤最大化，而根據美國現行法令，倘若超賣之機位大於現有旅客，那麼航空公司可補貼現有旅客的金額上限高達了 </a:t>
            </a:r>
            <a:r>
              <a:rPr lang="en-US" altLang="zh-TW" sz="2000" dirty="0" smtClean="0"/>
              <a:t>1350 </a:t>
            </a:r>
            <a:r>
              <a:rPr lang="zh-TW" altLang="en-US" sz="2000" dirty="0" smtClean="0"/>
              <a:t>美元。</a:t>
            </a:r>
            <a:endParaRPr lang="zh-TW" altLang="en-US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81AD2-FD2D-412A-B0EE-BC78EB57DB2E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4124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81AD2-FD2D-412A-B0EE-BC78EB57DB2E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6253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上述情況僅是假設</a:t>
            </a:r>
            <a:r>
              <a:rPr lang="zh-TW" altLang="en-US" dirty="0" smtClean="0"/>
              <a:t>的情況，但是實際情況應該要計算各種情況發生的</a:t>
            </a:r>
            <a:r>
              <a:rPr lang="zh-TW" altLang="en-US" dirty="0" smtClean="0"/>
              <a:t>機率，再扣掉各種機率的超賣損失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81AD2-FD2D-412A-B0EE-BC78EB57DB2E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6843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81AD2-FD2D-412A-B0EE-BC78EB57DB2E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66720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81AD2-FD2D-412A-B0EE-BC78EB57DB2E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603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371600" y="1696995"/>
            <a:ext cx="9448800" cy="980302"/>
          </a:xfrm>
        </p:spPr>
        <p:txBody>
          <a:bodyPr>
            <a:normAutofit/>
          </a:bodyPr>
          <a:lstStyle/>
          <a:p>
            <a:pPr algn="ctr"/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超賣經濟學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104213032 </a:t>
            </a:r>
            <a:r>
              <a:rPr lang="zh-TW" altLang="en-US" dirty="0" smtClean="0"/>
              <a:t>陳詩孟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467" y="3194736"/>
            <a:ext cx="28575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5499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何謂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超賣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904876"/>
            <a:ext cx="4286250" cy="2305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746" y="2727358"/>
            <a:ext cx="5454626" cy="3818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498" y="3547419"/>
            <a:ext cx="28575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734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872" y="0"/>
            <a:ext cx="52102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15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81400" y="0"/>
            <a:ext cx="8610600" cy="1196502"/>
          </a:xfrm>
        </p:spPr>
        <p:txBody>
          <a:bodyPr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為何超賣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8" name="內容版面配置區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08" y="842524"/>
            <a:ext cx="10060800" cy="565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08" y="842524"/>
            <a:ext cx="10058400" cy="56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08" y="842524"/>
            <a:ext cx="10058400" cy="56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104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359924"/>
            <a:ext cx="8610600" cy="924128"/>
          </a:xfrm>
        </p:spPr>
        <p:txBody>
          <a:bodyPr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簡單例子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1556426"/>
            <a:ext cx="10820400" cy="4662260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以一台能夠載</a:t>
            </a:r>
            <a:r>
              <a:rPr lang="en-US" altLang="zh-TW" dirty="0" smtClean="0"/>
              <a:t>180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人的飛機為例，令一張機票價格</a:t>
            </a:r>
            <a:r>
              <a:rPr lang="en-US" altLang="zh-TW" dirty="0" smtClean="0"/>
              <a:t>$250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這些機票不能再用來兌換其他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優惠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，而每趕一位因超賣而下飛機的乘客要損失</a:t>
            </a:r>
            <a:r>
              <a:rPr lang="en-US" altLang="zh-TW" dirty="0" smtClean="0"/>
              <a:t>$800</a:t>
            </a:r>
          </a:p>
          <a:p>
            <a:endParaRPr lang="en-US" altLang="zh-TW" dirty="0"/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正常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的情況 </a:t>
            </a:r>
            <a:r>
              <a:rPr lang="en-US" altLang="zh-TW" dirty="0" smtClean="0"/>
              <a:t>=&gt; 250 x $180 = $45000</a:t>
            </a:r>
            <a:endParaRPr lang="en-US" altLang="zh-TW" dirty="0"/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最好的情況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</a:t>
            </a:r>
            <a:r>
              <a:rPr lang="en-US" altLang="zh-TW" dirty="0" smtClean="0"/>
              <a:t>195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人為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例，雖超賣</a:t>
            </a:r>
            <a:r>
              <a:rPr lang="en-US" altLang="zh-TW" dirty="0" smtClean="0">
                <a:latin typeface="+mj-lt"/>
                <a:ea typeface="標楷體" panose="03000509000000000000" pitchFamily="65" charset="-120"/>
              </a:rPr>
              <a:t>15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張但是</a:t>
            </a:r>
            <a:r>
              <a:rPr lang="en-US" altLang="zh-TW" dirty="0" smtClean="0">
                <a:latin typeface="+mj-lt"/>
                <a:ea typeface="標楷體" panose="03000509000000000000" pitchFamily="65" charset="-120"/>
              </a:rPr>
              <a:t>15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個人沒有出現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 </a:t>
            </a:r>
            <a:r>
              <a:rPr lang="en-US" altLang="zh-TW" dirty="0" smtClean="0"/>
              <a:t>=&gt; </a:t>
            </a:r>
            <a:r>
              <a:rPr lang="en-US" altLang="zh-TW" dirty="0" smtClean="0"/>
              <a:t>195 x $250 =</a:t>
            </a:r>
            <a:r>
              <a:rPr lang="zh-TW" altLang="en-US" dirty="0" smtClean="0"/>
              <a:t> </a:t>
            </a:r>
            <a:r>
              <a:rPr lang="en-US" altLang="zh-TW" dirty="0" smtClean="0"/>
              <a:t>$48750</a:t>
            </a: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最差的情況 </a:t>
            </a:r>
            <a:r>
              <a:rPr lang="en-US" altLang="zh-TW" dirty="0" smtClean="0"/>
              <a:t>=&gt; $48750 – (15 x $800) = $36750</a:t>
            </a:r>
          </a:p>
          <a:p>
            <a:pPr marL="0" indent="0">
              <a:buNone/>
            </a:pPr>
            <a:endParaRPr lang="en-US" altLang="zh-TW" dirty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506" y="3636118"/>
            <a:ext cx="3952875" cy="300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18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180" y="3073941"/>
            <a:ext cx="7217795" cy="1407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043464" y="248807"/>
            <a:ext cx="8610600" cy="860146"/>
          </a:xfrm>
        </p:spPr>
        <p:txBody>
          <a:bodyPr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計算各種情況的收入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63" y="1108953"/>
            <a:ext cx="10058400" cy="56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891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453088"/>
            <a:ext cx="8610600" cy="704504"/>
          </a:xfrm>
        </p:spPr>
        <p:txBody>
          <a:bodyPr/>
          <a:lstStyle/>
          <a:p>
            <a:pPr algn="ctr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實際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情況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旅客機票退換優惠措施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轉接班機問題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燃油價格波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動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天氣情況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682" y="1896894"/>
            <a:ext cx="6356753" cy="421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63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超賣所引發的問題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消費者觀感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差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不道德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航空公司作法引起的暴力事件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40" y="3813243"/>
            <a:ext cx="3863002" cy="2678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106" y="2235098"/>
            <a:ext cx="6136329" cy="41207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8479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366" y="1279881"/>
            <a:ext cx="8243201" cy="4636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1128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飛機雲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TM04033937[[fn=飛機雲]]</Template>
  <TotalTime>779</TotalTime>
  <Words>359</Words>
  <Application>Microsoft Office PowerPoint</Application>
  <PresentationFormat>寬螢幕</PresentationFormat>
  <Paragraphs>35</Paragraphs>
  <Slides>9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5" baseType="lpstr">
      <vt:lpstr>新細明體</vt:lpstr>
      <vt:lpstr>標楷體</vt:lpstr>
      <vt:lpstr>Arial</vt:lpstr>
      <vt:lpstr>Calibri</vt:lpstr>
      <vt:lpstr>Century Gothic</vt:lpstr>
      <vt:lpstr>飛機雲</vt:lpstr>
      <vt:lpstr>超賣經濟學</vt:lpstr>
      <vt:lpstr>何謂超賣</vt:lpstr>
      <vt:lpstr>PowerPoint 簡報</vt:lpstr>
      <vt:lpstr>為何超賣</vt:lpstr>
      <vt:lpstr>簡單例子</vt:lpstr>
      <vt:lpstr>計算各種情況的收入</vt:lpstr>
      <vt:lpstr>實際情況</vt:lpstr>
      <vt:lpstr>超賣所引發的問題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超賣經濟學</dc:title>
  <dc:creator>user</dc:creator>
  <cp:lastModifiedBy>user</cp:lastModifiedBy>
  <cp:revision>20</cp:revision>
  <dcterms:created xsi:type="dcterms:W3CDTF">2018-05-14T09:11:03Z</dcterms:created>
  <dcterms:modified xsi:type="dcterms:W3CDTF">2018-05-15T17:09:34Z</dcterms:modified>
</cp:coreProperties>
</file>