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2"/>
  </p:notesMasterIdLst>
  <p:handoutMasterIdLst>
    <p:handoutMasterId r:id="rId13"/>
  </p:handoutMasterIdLst>
  <p:sldIdLst>
    <p:sldId id="261" r:id="rId2"/>
    <p:sldId id="257" r:id="rId3"/>
    <p:sldId id="268" r:id="rId4"/>
    <p:sldId id="262" r:id="rId5"/>
    <p:sldId id="263" r:id="rId6"/>
    <p:sldId id="264" r:id="rId7"/>
    <p:sldId id="265" r:id="rId8"/>
    <p:sldId id="266" r:id="rId9"/>
    <p:sldId id="267" r:id="rId10"/>
    <p:sldId id="269" r:id="rId11"/>
  </p:sldIdLst>
  <p:sldSz cx="12192000" cy="6858000"/>
  <p:notesSz cx="6858000" cy="9144000"/>
  <p:defaultTextStyle>
    <a:defPPr rtl="0">
      <a:defRPr lang="zh-TW"/>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pos="3840" userDrawn="1">
          <p15:clr>
            <a:srgbClr val="A4A3A4"/>
          </p15:clr>
        </p15:guide>
        <p15:guide id="2" orient="horz" pos="216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BC89EF96-8CEA-46FF-86C4-4CE0E7609802}">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DCAF9ED-07DC-4A11-8D7F-57B35C25682E}" styleName="Medium Style 1 - Accent 2">
    <a:wholeTbl>
      <a:tcTxStyle>
        <a:fontRef idx="minor">
          <a:scrgbClr r="0" g="0" b="0"/>
        </a:fontRef>
        <a:schemeClr val="dk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a:noFill/>
            </a:ln>
          </a:insideV>
        </a:tcBdr>
        <a:fill>
          <a:solidFill>
            <a:schemeClr val="lt1"/>
          </a:solidFill>
        </a:fill>
      </a:tcStyle>
    </a:wholeTbl>
    <a:band1H>
      <a:tcStyle>
        <a:tcBdr/>
        <a:fill>
          <a:solidFill>
            <a:schemeClr val="accent2">
              <a:tint val="20000"/>
            </a:schemeClr>
          </a:solidFill>
        </a:fill>
      </a:tcStyle>
    </a:band1H>
    <a:band1V>
      <a:tcStyle>
        <a:tcBdr/>
        <a:fill>
          <a:solidFill>
            <a:schemeClr val="accent2">
              <a:tint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solidFill>
            <a:schemeClr val="lt1"/>
          </a:solidFill>
        </a:fill>
      </a:tcStyle>
    </a:lastRow>
    <a:firstRow>
      <a:tcTxStyle b="on">
        <a:fontRef idx="minor">
          <a:scrgbClr r="0" g="0" b="0"/>
        </a:fontRef>
        <a:schemeClr val="lt1"/>
      </a:tcTxStyle>
      <a:tcStyle>
        <a:tcBdr/>
        <a:fill>
          <a:solidFill>
            <a:schemeClr val="accent2"/>
          </a:solidFill>
        </a:fill>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BC89EF96-8CEA-46FF-86C4-4CE0E7609802}" styleName="Light Style 3 - Accent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706" autoAdjust="0"/>
  </p:normalViewPr>
  <p:slideViewPr>
    <p:cSldViewPr snapToGrid="0">
      <p:cViewPr varScale="1">
        <p:scale>
          <a:sx n="116" d="100"/>
          <a:sy n="116" d="100"/>
        </p:scale>
        <p:origin x="336" y="132"/>
      </p:cViewPr>
      <p:guideLst>
        <p:guide pos="3840"/>
        <p:guide orient="horz" pos="2160"/>
      </p:guideLst>
    </p:cSldViewPr>
  </p:slideViewPr>
  <p:outlineViewPr>
    <p:cViewPr>
      <p:scale>
        <a:sx n="33" d="100"/>
        <a:sy n="33" d="100"/>
      </p:scale>
      <p:origin x="0" y="0"/>
    </p:cViewPr>
  </p:outlineViewPr>
  <p:notesTextViewPr>
    <p:cViewPr>
      <p:scale>
        <a:sx n="1" d="1"/>
        <a:sy n="1" d="1"/>
      </p:scale>
      <p:origin x="0" y="0"/>
    </p:cViewPr>
  </p:notesTextViewPr>
  <p:notesViewPr>
    <p:cSldViewPr snapToGrid="0">
      <p:cViewPr varScale="1">
        <p:scale>
          <a:sx n="88" d="100"/>
          <a:sy n="88" d="100"/>
        </p:scale>
        <p:origin x="3774" y="96"/>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頁首預留位置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pPr rtl="0"/>
            <a:endParaRPr lang="zh-TW" altLang="en-US" dirty="0">
              <a:latin typeface="Microsoft JhengHei UI" panose="020B0604030504040204" pitchFamily="34" charset="-120"/>
              <a:ea typeface="Microsoft JhengHei UI" panose="020B0604030504040204" pitchFamily="34" charset="-120"/>
            </a:endParaRPr>
          </a:p>
        </p:txBody>
      </p:sp>
      <p:sp>
        <p:nvSpPr>
          <p:cNvPr id="3" name="日期預留位置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pPr rtl="0"/>
            <a:fld id="{90E8C005-3172-4E56-9156-FD7870F94231}" type="datetime2">
              <a:rPr lang="zh-TW" altLang="en-US" smtClean="0">
                <a:latin typeface="Microsoft JhengHei UI" panose="020B0604030504040204" pitchFamily="34" charset="-120"/>
                <a:ea typeface="Microsoft JhengHei UI" panose="020B0604030504040204" pitchFamily="34" charset="-120"/>
              </a:rPr>
              <a:t>2018年5月22日</a:t>
            </a:fld>
            <a:endParaRPr lang="zh-TW" altLang="en-US" dirty="0">
              <a:latin typeface="Microsoft JhengHei UI" panose="020B0604030504040204" pitchFamily="34" charset="-120"/>
              <a:ea typeface="Microsoft JhengHei UI" panose="020B0604030504040204" pitchFamily="34" charset="-120"/>
            </a:endParaRPr>
          </a:p>
        </p:txBody>
      </p:sp>
      <p:sp>
        <p:nvSpPr>
          <p:cNvPr id="4" name="頁尾預留位置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pPr rtl="0"/>
            <a:endParaRPr lang="zh-TW" altLang="en-US" dirty="0">
              <a:latin typeface="Microsoft JhengHei UI" panose="020B0604030504040204" pitchFamily="34" charset="-120"/>
              <a:ea typeface="Microsoft JhengHei UI" panose="020B0604030504040204" pitchFamily="34" charset="-120"/>
            </a:endParaRPr>
          </a:p>
        </p:txBody>
      </p:sp>
      <p:sp>
        <p:nvSpPr>
          <p:cNvPr id="5" name="投影片編號預留位置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pPr rtl="0"/>
            <a:fld id="{1604A0D4-B89B-4ADD-AF9E-38636B40EE4E}" type="slidenum">
              <a:rPr lang="en-US" altLang="zh-TW" smtClean="0">
                <a:latin typeface="Microsoft JhengHei UI" panose="020B0604030504040204" pitchFamily="34" charset="-120"/>
                <a:ea typeface="Microsoft JhengHei UI" panose="020B0604030504040204" pitchFamily="34" charset="-120"/>
              </a:rPr>
              <a:t>‹#›</a:t>
            </a:fld>
            <a:endParaRPr lang="zh-TW" altLang="en-US" dirty="0">
              <a:latin typeface="Microsoft JhengHei UI" panose="020B0604030504040204" pitchFamily="34" charset="-120"/>
              <a:ea typeface="Microsoft JhengHei UI" panose="020B0604030504040204" pitchFamily="34" charset="-120"/>
            </a:endParaRPr>
          </a:p>
        </p:txBody>
      </p:sp>
    </p:spTree>
    <p:extLst>
      <p:ext uri="{BB962C8B-B14F-4D97-AF65-F5344CB8AC3E}">
        <p14:creationId xmlns:p14="http://schemas.microsoft.com/office/powerpoint/2010/main" val="424738915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頁首預留位置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atin typeface="Microsoft JhengHei UI" panose="020B0604030504040204" pitchFamily="34" charset="-120"/>
                <a:ea typeface="Microsoft JhengHei UI" panose="020B0604030504040204" pitchFamily="34" charset="-120"/>
              </a:defRPr>
            </a:lvl1pPr>
          </a:lstStyle>
          <a:p>
            <a:endParaRPr lang="zh-TW" altLang="en-US" noProof="0" dirty="0"/>
          </a:p>
        </p:txBody>
      </p:sp>
      <p:sp>
        <p:nvSpPr>
          <p:cNvPr id="3" name="日期預留位置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atin typeface="Microsoft JhengHei UI" panose="020B0604030504040204" pitchFamily="34" charset="-120"/>
                <a:ea typeface="Microsoft JhengHei UI" panose="020B0604030504040204" pitchFamily="34" charset="-120"/>
              </a:defRPr>
            </a:lvl1pPr>
          </a:lstStyle>
          <a:p>
            <a:fld id="{A08FAD1D-910E-4884-9F17-0200497759DD}" type="datetime2">
              <a:rPr lang="zh-TW" altLang="en-US" smtClean="0"/>
              <a:pPr/>
              <a:t>2018年5月22日</a:t>
            </a:fld>
            <a:endParaRPr lang="zh-TW" altLang="en-US" dirty="0"/>
          </a:p>
        </p:txBody>
      </p:sp>
      <p:sp>
        <p:nvSpPr>
          <p:cNvPr id="4" name="投影片影像預留位置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rtl="0"/>
            <a:endParaRPr lang="zh-TW" altLang="en-US" noProof="0" dirty="0"/>
          </a:p>
        </p:txBody>
      </p:sp>
      <p:sp>
        <p:nvSpPr>
          <p:cNvPr id="5" name="備忘稿預留位置 4"/>
          <p:cNvSpPr>
            <a:spLocks noGrp="1"/>
          </p:cNvSpPr>
          <p:nvPr>
            <p:ph type="body" sz="quarter" idx="3"/>
          </p:nvPr>
        </p:nvSpPr>
        <p:spPr>
          <a:xfrm>
            <a:off x="685800" y="4400550"/>
            <a:ext cx="5486400" cy="3086100"/>
          </a:xfrm>
          <a:prstGeom prst="rect">
            <a:avLst/>
          </a:prstGeom>
        </p:spPr>
        <p:txBody>
          <a:bodyPr vert="horz" lIns="91440" tIns="45720" rIns="91440" bIns="45720" rtlCol="0"/>
          <a:lstStyle/>
          <a:p>
            <a:pPr lvl="0" rtl="0"/>
            <a:r>
              <a:rPr lang="zh-TW" altLang="en-US" noProof="0" dirty="0" smtClean="0"/>
              <a:t>按一下以編輯母片文字樣式</a:t>
            </a:r>
          </a:p>
          <a:p>
            <a:pPr lvl="1" rtl="0"/>
            <a:r>
              <a:rPr lang="zh-TW" altLang="en-US" noProof="0" dirty="0" smtClean="0"/>
              <a:t>第二層</a:t>
            </a:r>
          </a:p>
          <a:p>
            <a:pPr lvl="2" rtl="0"/>
            <a:r>
              <a:rPr lang="zh-TW" altLang="en-US" noProof="0" dirty="0" smtClean="0"/>
              <a:t>第三層</a:t>
            </a:r>
          </a:p>
          <a:p>
            <a:pPr lvl="3" rtl="0"/>
            <a:r>
              <a:rPr lang="zh-TW" altLang="en-US" noProof="0" dirty="0" smtClean="0"/>
              <a:t>第四層</a:t>
            </a:r>
          </a:p>
          <a:p>
            <a:pPr lvl="4" rtl="0"/>
            <a:r>
              <a:rPr lang="zh-TW" altLang="en-US" noProof="0" dirty="0" smtClean="0"/>
              <a:t>第五層</a:t>
            </a:r>
            <a:endParaRPr lang="zh-TW" altLang="en-US" noProof="0" dirty="0"/>
          </a:p>
        </p:txBody>
      </p:sp>
      <p:sp>
        <p:nvSpPr>
          <p:cNvPr id="6" name="頁尾預留位置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atin typeface="Microsoft JhengHei UI" panose="020B0604030504040204" pitchFamily="34" charset="-120"/>
                <a:ea typeface="Microsoft JhengHei UI" panose="020B0604030504040204" pitchFamily="34" charset="-120"/>
              </a:defRPr>
            </a:lvl1pPr>
          </a:lstStyle>
          <a:p>
            <a:endParaRPr lang="zh-TW" altLang="en-US" noProof="0" dirty="0"/>
          </a:p>
        </p:txBody>
      </p:sp>
      <p:sp>
        <p:nvSpPr>
          <p:cNvPr id="7" name="投影片編號預留位置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atin typeface="Microsoft JhengHei UI" panose="020B0604030504040204" pitchFamily="34" charset="-120"/>
                <a:ea typeface="Microsoft JhengHei UI" panose="020B0604030504040204" pitchFamily="34" charset="-120"/>
              </a:defRPr>
            </a:lvl1pPr>
          </a:lstStyle>
          <a:p>
            <a:fld id="{82869989-EB00-4EE7-BCB5-25BDC5BB29F8}" type="slidenum">
              <a:rPr lang="en-US" altLang="zh-TW" noProof="0" smtClean="0"/>
              <a:pPr/>
              <a:t>‹#›</a:t>
            </a:fld>
            <a:endParaRPr lang="zh-TW" altLang="en-US" noProof="0" dirty="0"/>
          </a:p>
        </p:txBody>
      </p:sp>
    </p:spTree>
    <p:extLst>
      <p:ext uri="{BB962C8B-B14F-4D97-AF65-F5344CB8AC3E}">
        <p14:creationId xmlns:p14="http://schemas.microsoft.com/office/powerpoint/2010/main" val="21936361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icrosoft JhengHei UI" panose="020B0604030504040204" pitchFamily="34" charset="-120"/>
        <a:ea typeface="Microsoft JhengHei UI" panose="020B0604030504040204" pitchFamily="34" charset="-120"/>
        <a:cs typeface="+mn-cs"/>
      </a:defRPr>
    </a:lvl1pPr>
    <a:lvl2pPr marL="457200" algn="l" defTabSz="914400" rtl="0" eaLnBrk="1" latinLnBrk="0" hangingPunct="1">
      <a:defRPr sz="1200" kern="1200">
        <a:solidFill>
          <a:schemeClr val="tx1"/>
        </a:solidFill>
        <a:latin typeface="Microsoft JhengHei UI" panose="020B0604030504040204" pitchFamily="34" charset="-120"/>
        <a:ea typeface="Microsoft JhengHei UI" panose="020B0604030504040204" pitchFamily="34" charset="-120"/>
        <a:cs typeface="+mn-cs"/>
      </a:defRPr>
    </a:lvl2pPr>
    <a:lvl3pPr marL="914400" algn="l" defTabSz="914400" rtl="0" eaLnBrk="1" latinLnBrk="0" hangingPunct="1">
      <a:defRPr sz="1200" kern="1200">
        <a:solidFill>
          <a:schemeClr val="tx1"/>
        </a:solidFill>
        <a:latin typeface="Microsoft JhengHei UI" panose="020B0604030504040204" pitchFamily="34" charset="-120"/>
        <a:ea typeface="Microsoft JhengHei UI" panose="020B0604030504040204" pitchFamily="34" charset="-120"/>
        <a:cs typeface="+mn-cs"/>
      </a:defRPr>
    </a:lvl3pPr>
    <a:lvl4pPr marL="1371600" algn="l" defTabSz="914400" rtl="0" eaLnBrk="1" latinLnBrk="0" hangingPunct="1">
      <a:defRPr sz="1200" kern="1200">
        <a:solidFill>
          <a:schemeClr val="tx1"/>
        </a:solidFill>
        <a:latin typeface="Microsoft JhengHei UI" panose="020B0604030504040204" pitchFamily="34" charset="-120"/>
        <a:ea typeface="Microsoft JhengHei UI" panose="020B0604030504040204" pitchFamily="34" charset="-120"/>
        <a:cs typeface="+mn-cs"/>
      </a:defRPr>
    </a:lvl4pPr>
    <a:lvl5pPr marL="1828800" algn="l" defTabSz="914400" rtl="0" eaLnBrk="1" latinLnBrk="0" hangingPunct="1">
      <a:defRPr sz="1200" kern="1200">
        <a:solidFill>
          <a:schemeClr val="tx1"/>
        </a:solidFill>
        <a:latin typeface="Microsoft JhengHei UI" panose="020B0604030504040204" pitchFamily="34" charset="-120"/>
        <a:ea typeface="Microsoft JhengHei UI" panose="020B0604030504040204" pitchFamily="34" charset="-120"/>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投影片圖像版面配置區 1"/>
          <p:cNvSpPr>
            <a:spLocks noGrp="1" noRot="1" noChangeAspect="1"/>
          </p:cNvSpPr>
          <p:nvPr>
            <p:ph type="sldImg"/>
          </p:nvPr>
        </p:nvSpPr>
        <p:spPr/>
      </p:sp>
      <p:sp>
        <p:nvSpPr>
          <p:cNvPr id="3" name="備忘稿版面配置區 2"/>
          <p:cNvSpPr>
            <a:spLocks noGrp="1"/>
          </p:cNvSpPr>
          <p:nvPr>
            <p:ph type="body" idx="1"/>
          </p:nvPr>
        </p:nvSpPr>
        <p:spPr/>
        <p:txBody>
          <a:bodyPr/>
          <a:lstStyle/>
          <a:p>
            <a:endParaRPr lang="zh-TW" altLang="en-US" dirty="0"/>
          </a:p>
        </p:txBody>
      </p:sp>
      <p:sp>
        <p:nvSpPr>
          <p:cNvPr id="4" name="投影片編號版面配置區 3"/>
          <p:cNvSpPr>
            <a:spLocks noGrp="1"/>
          </p:cNvSpPr>
          <p:nvPr>
            <p:ph type="sldNum" sz="quarter" idx="10"/>
          </p:nvPr>
        </p:nvSpPr>
        <p:spPr/>
        <p:txBody>
          <a:bodyPr/>
          <a:lstStyle/>
          <a:p>
            <a:fld id="{82869989-EB00-4EE7-BCB5-25BDC5BB29F8}" type="slidenum">
              <a:rPr lang="en-US" altLang="zh-TW" noProof="0" smtClean="0"/>
              <a:pPr/>
              <a:t>1</a:t>
            </a:fld>
            <a:endParaRPr lang="zh-TW" altLang="en-US" noProof="0" dirty="0"/>
          </a:p>
        </p:txBody>
      </p:sp>
    </p:spTree>
    <p:extLst>
      <p:ext uri="{BB962C8B-B14F-4D97-AF65-F5344CB8AC3E}">
        <p14:creationId xmlns:p14="http://schemas.microsoft.com/office/powerpoint/2010/main" val="195499678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投影片影像預留位置 1"/>
          <p:cNvSpPr>
            <a:spLocks noGrp="1" noRot="1" noChangeAspect="1"/>
          </p:cNvSpPr>
          <p:nvPr>
            <p:ph type="sldImg"/>
          </p:nvPr>
        </p:nvSpPr>
        <p:spPr/>
      </p:sp>
      <p:sp>
        <p:nvSpPr>
          <p:cNvPr id="3" name="備忘稿預留位置 2"/>
          <p:cNvSpPr>
            <a:spLocks noGrp="1"/>
          </p:cNvSpPr>
          <p:nvPr>
            <p:ph type="body" idx="1"/>
          </p:nvPr>
        </p:nvSpPr>
        <p:spPr/>
        <p:txBody>
          <a:bodyPr rtlCol="0"/>
          <a:lstStyle/>
          <a:p>
            <a:pPr rtl="0"/>
            <a:endParaRPr lang="zh-TW" altLang="en-US" dirty="0"/>
          </a:p>
        </p:txBody>
      </p:sp>
      <p:sp>
        <p:nvSpPr>
          <p:cNvPr id="4" name="投影片編號預留位置 3"/>
          <p:cNvSpPr>
            <a:spLocks noGrp="1"/>
          </p:cNvSpPr>
          <p:nvPr>
            <p:ph type="sldNum" sz="quarter" idx="10"/>
          </p:nvPr>
        </p:nvSpPr>
        <p:spPr/>
        <p:txBody>
          <a:bodyPr rtlCol="0"/>
          <a:lstStyle/>
          <a:p>
            <a:pPr rtl="0"/>
            <a:fld id="{82869989-EB00-4EE7-BCB5-25BDC5BB29F8}" type="slidenum">
              <a:rPr lang="en-US" altLang="zh-TW" smtClean="0"/>
              <a:t>2</a:t>
            </a:fld>
            <a:endParaRPr lang="zh-TW" altLang="en-US" dirty="0"/>
          </a:p>
        </p:txBody>
      </p:sp>
    </p:spTree>
    <p:extLst>
      <p:ext uri="{BB962C8B-B14F-4D97-AF65-F5344CB8AC3E}">
        <p14:creationId xmlns:p14="http://schemas.microsoft.com/office/powerpoint/2010/main" val="19803039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標題投影片">
    <p:spTree>
      <p:nvGrpSpPr>
        <p:cNvPr id="1" name=""/>
        <p:cNvGrpSpPr/>
        <p:nvPr/>
      </p:nvGrpSpPr>
      <p:grpSpPr>
        <a:xfrm>
          <a:off x="0" y="0"/>
          <a:ext cx="0" cy="0"/>
          <a:chOff x="0" y="0"/>
          <a:chExt cx="0" cy="0"/>
        </a:xfrm>
      </p:grpSpPr>
      <p:grpSp>
        <p:nvGrpSpPr>
          <p:cNvPr id="5" name="群組 4"/>
          <p:cNvGrpSpPr/>
          <p:nvPr userDrawn="1"/>
        </p:nvGrpSpPr>
        <p:grpSpPr bwMode="hidden">
          <a:xfrm>
            <a:off x="-1" y="0"/>
            <a:ext cx="12192002" cy="6858000"/>
            <a:chOff x="-1" y="0"/>
            <a:chExt cx="12192002" cy="6858000"/>
          </a:xfrm>
        </p:grpSpPr>
        <p:cxnSp>
          <p:nvCxnSpPr>
            <p:cNvPr id="6" name="直線接點 5"/>
            <p:cNvCxnSpPr/>
            <p:nvPr/>
          </p:nvCxnSpPr>
          <p:spPr bwMode="hidden">
            <a:xfrm>
              <a:off x="610194"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7" name="直線接點​​ 6"/>
            <p:cNvCxnSpPr/>
            <p:nvPr/>
          </p:nvCxnSpPr>
          <p:spPr bwMode="hidden">
            <a:xfrm>
              <a:off x="1829332"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9" name="直線接點​​ 8"/>
            <p:cNvCxnSpPr/>
            <p:nvPr/>
          </p:nvCxnSpPr>
          <p:spPr bwMode="hidden">
            <a:xfrm>
              <a:off x="3048470"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0" name="直線接點 9"/>
            <p:cNvCxnSpPr/>
            <p:nvPr/>
          </p:nvCxnSpPr>
          <p:spPr bwMode="hidden">
            <a:xfrm>
              <a:off x="4267608"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1" name="直線接點 10"/>
            <p:cNvCxnSpPr/>
            <p:nvPr/>
          </p:nvCxnSpPr>
          <p:spPr bwMode="hidden">
            <a:xfrm>
              <a:off x="5486746"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2" name="直線接點​​ 11"/>
            <p:cNvCxnSpPr/>
            <p:nvPr/>
          </p:nvCxnSpPr>
          <p:spPr bwMode="hidden">
            <a:xfrm>
              <a:off x="6705884"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3" name="直線接點​​ 12"/>
            <p:cNvCxnSpPr/>
            <p:nvPr/>
          </p:nvCxnSpPr>
          <p:spPr bwMode="hidden">
            <a:xfrm>
              <a:off x="7925022"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4" name="直線接點​ 13"/>
            <p:cNvCxnSpPr/>
            <p:nvPr/>
          </p:nvCxnSpPr>
          <p:spPr bwMode="hidden">
            <a:xfrm>
              <a:off x="9144160"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5" name="直線接點​​ 14"/>
            <p:cNvCxnSpPr/>
            <p:nvPr/>
          </p:nvCxnSpPr>
          <p:spPr bwMode="hidden">
            <a:xfrm>
              <a:off x="10363298"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6" name="直線接點 15"/>
            <p:cNvCxnSpPr/>
            <p:nvPr/>
          </p:nvCxnSpPr>
          <p:spPr bwMode="hidden">
            <a:xfrm>
              <a:off x="11582436"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7" name="直線接點 16"/>
            <p:cNvCxnSpPr/>
            <p:nvPr/>
          </p:nvCxnSpPr>
          <p:spPr bwMode="hidden">
            <a:xfrm>
              <a:off x="2819" y="386485"/>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8" name="直線接點 17"/>
            <p:cNvCxnSpPr/>
            <p:nvPr/>
          </p:nvCxnSpPr>
          <p:spPr bwMode="hidden">
            <a:xfrm>
              <a:off x="2819" y="1611181"/>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9" name="直線接點​​ 18"/>
            <p:cNvCxnSpPr/>
            <p:nvPr/>
          </p:nvCxnSpPr>
          <p:spPr bwMode="hidden">
            <a:xfrm>
              <a:off x="2819" y="2835877"/>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0" name="直線接點​​ 19"/>
            <p:cNvCxnSpPr/>
            <p:nvPr/>
          </p:nvCxnSpPr>
          <p:spPr bwMode="hidden">
            <a:xfrm>
              <a:off x="2819" y="4060573"/>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1" name="直線接點​​ 20"/>
            <p:cNvCxnSpPr/>
            <p:nvPr/>
          </p:nvCxnSpPr>
          <p:spPr bwMode="hidden">
            <a:xfrm>
              <a:off x="2819" y="5285269"/>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2" name="直線接點 21"/>
            <p:cNvCxnSpPr/>
            <p:nvPr/>
          </p:nvCxnSpPr>
          <p:spPr bwMode="hidden">
            <a:xfrm>
              <a:off x="2819" y="6509965"/>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nvGrpSpPr>
            <p:cNvPr id="23" name="群組 22"/>
            <p:cNvGrpSpPr/>
            <p:nvPr userDrawn="1"/>
          </p:nvGrpSpPr>
          <p:grpSpPr bwMode="hidden">
            <a:xfrm>
              <a:off x="-1" y="0"/>
              <a:ext cx="12192001" cy="6858000"/>
              <a:chOff x="-1" y="0"/>
              <a:chExt cx="12192001" cy="6858000"/>
            </a:xfrm>
          </p:grpSpPr>
          <p:cxnSp>
            <p:nvCxnSpPr>
              <p:cNvPr id="41" name="直線接點 40"/>
              <p:cNvCxnSpPr/>
              <p:nvPr/>
            </p:nvCxnSpPr>
            <p:spPr bwMode="hidden">
              <a:xfrm>
                <a:off x="225425"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2" name="直線接點​​ 41"/>
              <p:cNvCxnSpPr/>
              <p:nvPr/>
            </p:nvCxnSpPr>
            <p:spPr bwMode="hidden">
              <a:xfrm>
                <a:off x="1449154"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3" name="直線接點 42"/>
              <p:cNvCxnSpPr/>
              <p:nvPr/>
            </p:nvCxnSpPr>
            <p:spPr bwMode="hidden">
              <a:xfrm>
                <a:off x="2665982"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4" name="直線接點 43"/>
              <p:cNvCxnSpPr/>
              <p:nvPr/>
            </p:nvCxnSpPr>
            <p:spPr bwMode="hidden">
              <a:xfrm>
                <a:off x="3885119"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5" name="直線接點 44"/>
              <p:cNvCxnSpPr/>
              <p:nvPr/>
            </p:nvCxnSpPr>
            <p:spPr bwMode="hidden">
              <a:xfrm>
                <a:off x="5106502"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nvGrpSpPr>
              <p:cNvPr id="46" name="群組 45"/>
              <p:cNvGrpSpPr/>
              <p:nvPr/>
            </p:nvGrpSpPr>
            <p:grpSpPr bwMode="hidden">
              <a:xfrm>
                <a:off x="6327885" y="0"/>
                <a:ext cx="5864115" cy="5898673"/>
                <a:chOff x="6327885" y="0"/>
                <a:chExt cx="5864115" cy="5898673"/>
              </a:xfrm>
            </p:grpSpPr>
            <p:cxnSp>
              <p:nvCxnSpPr>
                <p:cNvPr id="52" name="直線接點 51"/>
                <p:cNvCxnSpPr/>
                <p:nvPr/>
              </p:nvCxnSpPr>
              <p:spPr bwMode="hidden">
                <a:xfrm>
                  <a:off x="6327885" y="0"/>
                  <a:ext cx="5864115" cy="5898673"/>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3" name="直線接點 52"/>
                <p:cNvCxnSpPr/>
                <p:nvPr/>
              </p:nvCxnSpPr>
              <p:spPr bwMode="hidden">
                <a:xfrm>
                  <a:off x="7549268" y="0"/>
                  <a:ext cx="4642732" cy="467242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4" name="直線接點 53"/>
                <p:cNvCxnSpPr/>
                <p:nvPr/>
              </p:nvCxnSpPr>
              <p:spPr bwMode="hidden">
                <a:xfrm>
                  <a:off x="8772997" y="0"/>
                  <a:ext cx="3419003" cy="345674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5" name="直線接點 54"/>
                <p:cNvCxnSpPr/>
                <p:nvPr/>
              </p:nvCxnSpPr>
              <p:spPr bwMode="hidden">
                <a:xfrm>
                  <a:off x="9982200" y="0"/>
                  <a:ext cx="2209800" cy="222646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6" name="直線接點 55"/>
                <p:cNvCxnSpPr/>
                <p:nvPr/>
              </p:nvCxnSpPr>
              <p:spPr bwMode="hidden">
                <a:xfrm>
                  <a:off x="11199019" y="0"/>
                  <a:ext cx="992981" cy="1002506"/>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cxnSp>
            <p:nvCxnSpPr>
              <p:cNvPr id="47" name="直線接點 46"/>
              <p:cNvCxnSpPr/>
              <p:nvPr/>
            </p:nvCxnSpPr>
            <p:spPr bwMode="hidden">
              <a:xfrm flipH="1" flipV="1">
                <a:off x="-1" y="1012053"/>
                <a:ext cx="5828811" cy="584594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8" name="直線接點 47"/>
              <p:cNvCxnSpPr/>
              <p:nvPr/>
            </p:nvCxnSpPr>
            <p:spPr bwMode="hidden">
              <a:xfrm flipH="1" flipV="1">
                <a:off x="-1" y="2227340"/>
                <a:ext cx="4614781" cy="4630658"/>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9" name="直線接點 48"/>
              <p:cNvCxnSpPr/>
              <p:nvPr/>
            </p:nvCxnSpPr>
            <p:spPr bwMode="hidden">
              <a:xfrm flipH="1" flipV="1">
                <a:off x="-1" y="3432149"/>
                <a:ext cx="3398419" cy="342584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0" name="直線接點​​ 49"/>
              <p:cNvCxnSpPr/>
              <p:nvPr/>
            </p:nvCxnSpPr>
            <p:spPr bwMode="hidden">
              <a:xfrm flipH="1" flipV="1">
                <a:off x="-1" y="4651431"/>
                <a:ext cx="2196496" cy="2206567"/>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1" name="直線接點​​ 50"/>
              <p:cNvCxnSpPr/>
              <p:nvPr/>
            </p:nvCxnSpPr>
            <p:spPr bwMode="hidden">
              <a:xfrm flipH="1" flipV="1">
                <a:off x="-1" y="5864453"/>
                <a:ext cx="987003" cy="99354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grpSp>
          <p:nvGrpSpPr>
            <p:cNvPr id="24" name="群組 23"/>
            <p:cNvGrpSpPr/>
            <p:nvPr userDrawn="1"/>
          </p:nvGrpSpPr>
          <p:grpSpPr bwMode="hidden">
            <a:xfrm flipH="1">
              <a:off x="0" y="0"/>
              <a:ext cx="12192001" cy="6858000"/>
              <a:chOff x="-1" y="0"/>
              <a:chExt cx="12192001" cy="6858000"/>
            </a:xfrm>
          </p:grpSpPr>
          <p:cxnSp>
            <p:nvCxnSpPr>
              <p:cNvPr id="25" name="直線接點 24"/>
              <p:cNvCxnSpPr/>
              <p:nvPr/>
            </p:nvCxnSpPr>
            <p:spPr bwMode="hidden">
              <a:xfrm>
                <a:off x="225425"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6" name="直線接點 25"/>
              <p:cNvCxnSpPr/>
              <p:nvPr/>
            </p:nvCxnSpPr>
            <p:spPr bwMode="hidden">
              <a:xfrm>
                <a:off x="1449154"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7" name="直線接點 26"/>
              <p:cNvCxnSpPr/>
              <p:nvPr/>
            </p:nvCxnSpPr>
            <p:spPr bwMode="hidden">
              <a:xfrm>
                <a:off x="2665982"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8" name="直線接點 27"/>
              <p:cNvCxnSpPr/>
              <p:nvPr/>
            </p:nvCxnSpPr>
            <p:spPr bwMode="hidden">
              <a:xfrm>
                <a:off x="3885119"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9" name="直線接點 28"/>
              <p:cNvCxnSpPr/>
              <p:nvPr/>
            </p:nvCxnSpPr>
            <p:spPr bwMode="hidden">
              <a:xfrm>
                <a:off x="5150644"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nvGrpSpPr>
              <p:cNvPr id="30" name="群組 29"/>
              <p:cNvGrpSpPr/>
              <p:nvPr/>
            </p:nvGrpSpPr>
            <p:grpSpPr bwMode="hidden">
              <a:xfrm>
                <a:off x="6327885" y="0"/>
                <a:ext cx="5864115" cy="5898673"/>
                <a:chOff x="6327885" y="0"/>
                <a:chExt cx="5864115" cy="5898673"/>
              </a:xfrm>
            </p:grpSpPr>
            <p:cxnSp>
              <p:nvCxnSpPr>
                <p:cNvPr id="36" name="直線接點 35"/>
                <p:cNvCxnSpPr/>
                <p:nvPr/>
              </p:nvCxnSpPr>
              <p:spPr bwMode="hidden">
                <a:xfrm>
                  <a:off x="6327885" y="0"/>
                  <a:ext cx="5864115" cy="5898673"/>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7" name="直線接點 36"/>
                <p:cNvCxnSpPr/>
                <p:nvPr/>
              </p:nvCxnSpPr>
              <p:spPr bwMode="hidden">
                <a:xfrm>
                  <a:off x="7549268" y="0"/>
                  <a:ext cx="4642732" cy="467242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8" name="直線接點 37"/>
                <p:cNvCxnSpPr/>
                <p:nvPr/>
              </p:nvCxnSpPr>
              <p:spPr bwMode="hidden">
                <a:xfrm>
                  <a:off x="8772997" y="0"/>
                  <a:ext cx="3419003" cy="345674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9" name="直線接點 38"/>
                <p:cNvCxnSpPr/>
                <p:nvPr/>
              </p:nvCxnSpPr>
              <p:spPr bwMode="hidden">
                <a:xfrm>
                  <a:off x="9982200" y="0"/>
                  <a:ext cx="2209800" cy="222646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0" name="直線接點 39"/>
                <p:cNvCxnSpPr/>
                <p:nvPr/>
              </p:nvCxnSpPr>
              <p:spPr bwMode="hidden">
                <a:xfrm>
                  <a:off x="11199019" y="0"/>
                  <a:ext cx="992981" cy="1002506"/>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cxnSp>
            <p:nvCxnSpPr>
              <p:cNvPr id="31" name="直線接點 30"/>
              <p:cNvCxnSpPr/>
              <p:nvPr/>
            </p:nvCxnSpPr>
            <p:spPr bwMode="hidden">
              <a:xfrm flipH="1" flipV="1">
                <a:off x="-1" y="1012053"/>
                <a:ext cx="5828811" cy="584594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2" name="直線接點 31"/>
              <p:cNvCxnSpPr/>
              <p:nvPr/>
            </p:nvCxnSpPr>
            <p:spPr bwMode="hidden">
              <a:xfrm flipH="1" flipV="1">
                <a:off x="-1" y="2227340"/>
                <a:ext cx="4614781" cy="4630658"/>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3" name="直線接點 32"/>
              <p:cNvCxnSpPr/>
              <p:nvPr/>
            </p:nvCxnSpPr>
            <p:spPr bwMode="hidden">
              <a:xfrm flipH="1" flipV="1">
                <a:off x="-1" y="3432149"/>
                <a:ext cx="3398419" cy="342584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4" name="直線接點​​ 33"/>
              <p:cNvCxnSpPr/>
              <p:nvPr/>
            </p:nvCxnSpPr>
            <p:spPr bwMode="hidden">
              <a:xfrm flipH="1" flipV="1">
                <a:off x="-1" y="4651431"/>
                <a:ext cx="2196496" cy="2206567"/>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5" name="直線接點 34"/>
              <p:cNvCxnSpPr/>
              <p:nvPr/>
            </p:nvCxnSpPr>
            <p:spPr bwMode="hidden">
              <a:xfrm flipH="1" flipV="1">
                <a:off x="-1" y="5864453"/>
                <a:ext cx="987003" cy="99354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grpSp>
      <p:sp>
        <p:nvSpPr>
          <p:cNvPr id="2" name="標題 1"/>
          <p:cNvSpPr>
            <a:spLocks noGrp="1"/>
          </p:cNvSpPr>
          <p:nvPr>
            <p:ph type="ctrTitle"/>
          </p:nvPr>
        </p:nvSpPr>
        <p:spPr>
          <a:xfrm>
            <a:off x="1293845" y="1909346"/>
            <a:ext cx="9604310" cy="3383280"/>
          </a:xfrm>
        </p:spPr>
        <p:txBody>
          <a:bodyPr rtlCol="0" anchor="b">
            <a:normAutofit/>
          </a:bodyPr>
          <a:lstStyle>
            <a:lvl1pPr algn="l">
              <a:lnSpc>
                <a:spcPct val="100000"/>
              </a:lnSpc>
              <a:defRPr sz="8000" cap="none" baseline="0">
                <a:solidFill>
                  <a:schemeClr val="tx1"/>
                </a:solidFill>
              </a:defRPr>
            </a:lvl1pPr>
          </a:lstStyle>
          <a:p>
            <a:pPr rtl="0"/>
            <a:r>
              <a:rPr lang="zh-TW" altLang="en-US" smtClean="0"/>
              <a:t>按一下以編輯母片標題樣式</a:t>
            </a:r>
            <a:endParaRPr lang="zh-TW" altLang="en-US" dirty="0"/>
          </a:p>
        </p:txBody>
      </p:sp>
      <p:sp>
        <p:nvSpPr>
          <p:cNvPr id="3" name="副標題 2"/>
          <p:cNvSpPr>
            <a:spLocks noGrp="1"/>
          </p:cNvSpPr>
          <p:nvPr>
            <p:ph type="subTitle" idx="1"/>
          </p:nvPr>
        </p:nvSpPr>
        <p:spPr>
          <a:xfrm>
            <a:off x="1293845" y="5432564"/>
            <a:ext cx="9604310" cy="457200"/>
          </a:xfrm>
        </p:spPr>
        <p:txBody>
          <a:bodyPr rtlCol="0">
            <a:normAutofit/>
          </a:bodyPr>
          <a:lstStyle>
            <a:lvl1pPr marL="0" indent="0" algn="l">
              <a:spcBef>
                <a:spcPts val="0"/>
              </a:spcBef>
              <a:buNone/>
              <a:defRPr sz="2000" b="0">
                <a:solidFill>
                  <a:schemeClr val="accent1">
                    <a:lumMod val="7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pPr rtl="0"/>
            <a:r>
              <a:rPr lang="zh-TW" altLang="en-US" smtClean="0"/>
              <a:t>按一下以編輯母片副標題樣式</a:t>
            </a:r>
            <a:endParaRPr lang="zh-TW" altLang="en-US" dirty="0"/>
          </a:p>
        </p:txBody>
      </p:sp>
      <p:cxnSp>
        <p:nvCxnSpPr>
          <p:cNvPr id="58" name="直線接點​​ 57"/>
          <p:cNvCxnSpPr/>
          <p:nvPr userDrawn="1"/>
        </p:nvCxnSpPr>
        <p:spPr>
          <a:xfrm>
            <a:off x="1295400" y="5294175"/>
            <a:ext cx="9601200" cy="0"/>
          </a:xfrm>
          <a:prstGeom prst="line">
            <a:avLst/>
          </a:prstGeom>
          <a:ln w="12700"/>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9886275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標題及直排文字">
    <p:spTree>
      <p:nvGrpSpPr>
        <p:cNvPr id="1" name=""/>
        <p:cNvGrpSpPr/>
        <p:nvPr/>
      </p:nvGrpSpPr>
      <p:grpSpPr>
        <a:xfrm>
          <a:off x="0" y="0"/>
          <a:ext cx="0" cy="0"/>
          <a:chOff x="0" y="0"/>
          <a:chExt cx="0" cy="0"/>
        </a:xfrm>
      </p:grpSpPr>
      <p:sp>
        <p:nvSpPr>
          <p:cNvPr id="2" name="標題 1"/>
          <p:cNvSpPr>
            <a:spLocks noGrp="1"/>
          </p:cNvSpPr>
          <p:nvPr>
            <p:ph type="title"/>
          </p:nvPr>
        </p:nvSpPr>
        <p:spPr/>
        <p:txBody>
          <a:bodyPr rtlCol="0"/>
          <a:lstStyle/>
          <a:p>
            <a:pPr rtl="0"/>
            <a:r>
              <a:rPr lang="zh-TW" altLang="en-US" smtClean="0"/>
              <a:t>按一下以編輯母片標題樣式</a:t>
            </a:r>
            <a:endParaRPr lang="zh-TW" altLang="en-US" dirty="0"/>
          </a:p>
        </p:txBody>
      </p:sp>
      <p:sp>
        <p:nvSpPr>
          <p:cNvPr id="3" name="直排文字預留位置 2"/>
          <p:cNvSpPr>
            <a:spLocks noGrp="1"/>
          </p:cNvSpPr>
          <p:nvPr>
            <p:ph type="body" orient="vert" idx="1"/>
          </p:nvPr>
        </p:nvSpPr>
        <p:spPr/>
        <p:txBody>
          <a:bodyPr vert="eaVert" rtlCol="0"/>
          <a:lstStyle/>
          <a:p>
            <a:pPr lvl="0" rtl="0"/>
            <a:r>
              <a:rPr lang="zh-TW" altLang="en-US" smtClean="0"/>
              <a:t>按一下以編輯母片文字樣式</a:t>
            </a:r>
          </a:p>
          <a:p>
            <a:pPr lvl="1" rtl="0"/>
            <a:r>
              <a:rPr lang="zh-TW" altLang="en-US" smtClean="0"/>
              <a:t>第二層</a:t>
            </a:r>
          </a:p>
          <a:p>
            <a:pPr lvl="2" rtl="0"/>
            <a:r>
              <a:rPr lang="zh-TW" altLang="en-US" smtClean="0"/>
              <a:t>第三層</a:t>
            </a:r>
          </a:p>
          <a:p>
            <a:pPr lvl="3" rtl="0"/>
            <a:r>
              <a:rPr lang="zh-TW" altLang="en-US" smtClean="0"/>
              <a:t>第四層</a:t>
            </a:r>
          </a:p>
          <a:p>
            <a:pPr lvl="4" rtl="0"/>
            <a:r>
              <a:rPr lang="zh-TW" altLang="en-US" smtClean="0"/>
              <a:t>第五層</a:t>
            </a:r>
            <a:endParaRPr lang="zh-TW" altLang="en-US" dirty="0"/>
          </a:p>
        </p:txBody>
      </p:sp>
      <p:sp>
        <p:nvSpPr>
          <p:cNvPr id="5" name="頁尾預留位置 4"/>
          <p:cNvSpPr>
            <a:spLocks noGrp="1"/>
          </p:cNvSpPr>
          <p:nvPr>
            <p:ph type="ftr" sz="quarter" idx="11"/>
          </p:nvPr>
        </p:nvSpPr>
        <p:spPr/>
        <p:txBody>
          <a:bodyPr rtlCol="0"/>
          <a:lstStyle/>
          <a:p>
            <a:pPr rtl="0"/>
            <a:r>
              <a:rPr lang="zh-TW" altLang="en-US" dirty="0" smtClean="0"/>
              <a:t>新增頁尾</a:t>
            </a:r>
            <a:endParaRPr lang="zh-TW" altLang="en-US" dirty="0"/>
          </a:p>
        </p:txBody>
      </p:sp>
      <p:sp>
        <p:nvSpPr>
          <p:cNvPr id="4" name="日期預留位置 3"/>
          <p:cNvSpPr>
            <a:spLocks noGrp="1"/>
          </p:cNvSpPr>
          <p:nvPr>
            <p:ph type="dt" sz="half" idx="10"/>
          </p:nvPr>
        </p:nvSpPr>
        <p:spPr/>
        <p:txBody>
          <a:bodyPr rtlCol="0"/>
          <a:lstStyle>
            <a:lvl1pPr>
              <a:defRPr/>
            </a:lvl1pPr>
          </a:lstStyle>
          <a:p>
            <a:fld id="{99F78392-5C5C-45F6-8F89-DC4807D81C95}" type="datetime2">
              <a:rPr lang="zh-TW" altLang="en-US" smtClean="0"/>
              <a:pPr/>
              <a:t>2018年5月22日</a:t>
            </a:fld>
            <a:endParaRPr lang="zh-TW" altLang="en-US" dirty="0"/>
          </a:p>
        </p:txBody>
      </p:sp>
      <p:sp>
        <p:nvSpPr>
          <p:cNvPr id="6" name="投影片編號預留位置 5"/>
          <p:cNvSpPr>
            <a:spLocks noGrp="1"/>
          </p:cNvSpPr>
          <p:nvPr>
            <p:ph type="sldNum" sz="quarter" idx="12"/>
          </p:nvPr>
        </p:nvSpPr>
        <p:spPr/>
        <p:txBody>
          <a:bodyPr rtlCol="0"/>
          <a:lstStyle/>
          <a:p>
            <a:pPr rtl="0"/>
            <a:fld id="{E31375A4-56A4-47D6-9801-1991572033F7}" type="slidenum">
              <a:rPr lang="en-US" altLang="zh-TW" smtClean="0"/>
              <a:t>‹#›</a:t>
            </a:fld>
            <a:endParaRPr lang="zh-TW" altLang="en-US" dirty="0"/>
          </a:p>
        </p:txBody>
      </p:sp>
    </p:spTree>
    <p:extLst>
      <p:ext uri="{BB962C8B-B14F-4D97-AF65-F5344CB8AC3E}">
        <p14:creationId xmlns:p14="http://schemas.microsoft.com/office/powerpoint/2010/main" val="24771542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直排標題及文字">
    <p:spTree>
      <p:nvGrpSpPr>
        <p:cNvPr id="1" name=""/>
        <p:cNvGrpSpPr/>
        <p:nvPr/>
      </p:nvGrpSpPr>
      <p:grpSpPr>
        <a:xfrm>
          <a:off x="0" y="0"/>
          <a:ext cx="0" cy="0"/>
          <a:chOff x="0" y="0"/>
          <a:chExt cx="0" cy="0"/>
        </a:xfrm>
      </p:grpSpPr>
      <p:sp>
        <p:nvSpPr>
          <p:cNvPr id="2" name="直排標題 1"/>
          <p:cNvSpPr>
            <a:spLocks noGrp="1"/>
          </p:cNvSpPr>
          <p:nvPr>
            <p:ph type="title" orient="vert"/>
          </p:nvPr>
        </p:nvSpPr>
        <p:spPr>
          <a:xfrm>
            <a:off x="9209314" y="489856"/>
            <a:ext cx="1687286" cy="5301343"/>
          </a:xfrm>
        </p:spPr>
        <p:txBody>
          <a:bodyPr vert="eaVert" rtlCol="0"/>
          <a:lstStyle/>
          <a:p>
            <a:pPr rtl="0"/>
            <a:r>
              <a:rPr lang="zh-TW" altLang="en-US" smtClean="0"/>
              <a:t>按一下以編輯母片標題樣式</a:t>
            </a:r>
            <a:endParaRPr lang="zh-TW" altLang="en-US" dirty="0"/>
          </a:p>
        </p:txBody>
      </p:sp>
      <p:sp>
        <p:nvSpPr>
          <p:cNvPr id="3" name="直排文字預留位置 2"/>
          <p:cNvSpPr>
            <a:spLocks noGrp="1"/>
          </p:cNvSpPr>
          <p:nvPr>
            <p:ph type="body" orient="vert" idx="1"/>
          </p:nvPr>
        </p:nvSpPr>
        <p:spPr>
          <a:xfrm>
            <a:off x="1295399" y="489856"/>
            <a:ext cx="7587344" cy="5301343"/>
          </a:xfrm>
        </p:spPr>
        <p:txBody>
          <a:bodyPr vert="eaVert" rtlCol="0"/>
          <a:lstStyle/>
          <a:p>
            <a:pPr lvl="0" rtl="0"/>
            <a:r>
              <a:rPr lang="zh-TW" altLang="en-US" smtClean="0"/>
              <a:t>按一下以編輯母片文字樣式</a:t>
            </a:r>
          </a:p>
          <a:p>
            <a:pPr lvl="1" rtl="0"/>
            <a:r>
              <a:rPr lang="zh-TW" altLang="en-US" smtClean="0"/>
              <a:t>第二層</a:t>
            </a:r>
          </a:p>
          <a:p>
            <a:pPr lvl="2" rtl="0"/>
            <a:r>
              <a:rPr lang="zh-TW" altLang="en-US" smtClean="0"/>
              <a:t>第三層</a:t>
            </a:r>
          </a:p>
          <a:p>
            <a:pPr lvl="3" rtl="0"/>
            <a:r>
              <a:rPr lang="zh-TW" altLang="en-US" smtClean="0"/>
              <a:t>第四層</a:t>
            </a:r>
          </a:p>
          <a:p>
            <a:pPr lvl="4" rtl="0"/>
            <a:r>
              <a:rPr lang="zh-TW" altLang="en-US" smtClean="0"/>
              <a:t>第五層</a:t>
            </a:r>
            <a:endParaRPr lang="zh-TW" altLang="en-US" dirty="0"/>
          </a:p>
        </p:txBody>
      </p:sp>
      <p:sp>
        <p:nvSpPr>
          <p:cNvPr id="5" name="頁尾預留位置 4"/>
          <p:cNvSpPr>
            <a:spLocks noGrp="1"/>
          </p:cNvSpPr>
          <p:nvPr>
            <p:ph type="ftr" sz="quarter" idx="11"/>
          </p:nvPr>
        </p:nvSpPr>
        <p:spPr/>
        <p:txBody>
          <a:bodyPr rtlCol="0"/>
          <a:lstStyle/>
          <a:p>
            <a:pPr rtl="0"/>
            <a:r>
              <a:rPr lang="zh-TW" altLang="en-US" dirty="0" smtClean="0"/>
              <a:t>新增頁尾</a:t>
            </a:r>
            <a:endParaRPr lang="zh-TW" altLang="en-US" dirty="0"/>
          </a:p>
        </p:txBody>
      </p:sp>
      <p:sp>
        <p:nvSpPr>
          <p:cNvPr id="4" name="日期預留位置 3"/>
          <p:cNvSpPr>
            <a:spLocks noGrp="1"/>
          </p:cNvSpPr>
          <p:nvPr>
            <p:ph type="dt" sz="half" idx="10"/>
          </p:nvPr>
        </p:nvSpPr>
        <p:spPr/>
        <p:txBody>
          <a:bodyPr rtlCol="0"/>
          <a:lstStyle>
            <a:lvl1pPr>
              <a:defRPr/>
            </a:lvl1pPr>
          </a:lstStyle>
          <a:p>
            <a:fld id="{66A02441-A415-40E6-B767-261B5D217FD4}" type="datetime2">
              <a:rPr lang="zh-TW" altLang="en-US" smtClean="0"/>
              <a:pPr/>
              <a:t>2018年5月22日</a:t>
            </a:fld>
            <a:endParaRPr lang="zh-TW" altLang="en-US" dirty="0"/>
          </a:p>
        </p:txBody>
      </p:sp>
      <p:sp>
        <p:nvSpPr>
          <p:cNvPr id="6" name="投影片編號預留位置 5"/>
          <p:cNvSpPr>
            <a:spLocks noGrp="1"/>
          </p:cNvSpPr>
          <p:nvPr>
            <p:ph type="sldNum" sz="quarter" idx="12"/>
          </p:nvPr>
        </p:nvSpPr>
        <p:spPr/>
        <p:txBody>
          <a:bodyPr rtlCol="0"/>
          <a:lstStyle/>
          <a:p>
            <a:pPr rtl="0"/>
            <a:fld id="{E31375A4-56A4-47D6-9801-1991572033F7}" type="slidenum">
              <a:rPr lang="en-US" altLang="zh-TW" smtClean="0"/>
              <a:t>‹#›</a:t>
            </a:fld>
            <a:endParaRPr lang="zh-TW" altLang="en-US" dirty="0"/>
          </a:p>
        </p:txBody>
      </p:sp>
    </p:spTree>
    <p:extLst>
      <p:ext uri="{BB962C8B-B14F-4D97-AF65-F5344CB8AC3E}">
        <p14:creationId xmlns:p14="http://schemas.microsoft.com/office/powerpoint/2010/main" val="25246350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標題及內容">
    <p:spTree>
      <p:nvGrpSpPr>
        <p:cNvPr id="1" name=""/>
        <p:cNvGrpSpPr/>
        <p:nvPr/>
      </p:nvGrpSpPr>
      <p:grpSpPr>
        <a:xfrm>
          <a:off x="0" y="0"/>
          <a:ext cx="0" cy="0"/>
          <a:chOff x="0" y="0"/>
          <a:chExt cx="0" cy="0"/>
        </a:xfrm>
      </p:grpSpPr>
      <p:sp>
        <p:nvSpPr>
          <p:cNvPr id="2" name="標題 1"/>
          <p:cNvSpPr>
            <a:spLocks noGrp="1"/>
          </p:cNvSpPr>
          <p:nvPr>
            <p:ph type="title"/>
          </p:nvPr>
        </p:nvSpPr>
        <p:spPr/>
        <p:txBody>
          <a:bodyPr rtlCol="0"/>
          <a:lstStyle/>
          <a:p>
            <a:pPr rtl="0"/>
            <a:r>
              <a:rPr lang="zh-TW" altLang="en-US" smtClean="0"/>
              <a:t>按一下以編輯母片標題樣式</a:t>
            </a:r>
            <a:endParaRPr lang="zh-TW" altLang="en-US" dirty="0"/>
          </a:p>
        </p:txBody>
      </p:sp>
      <p:sp>
        <p:nvSpPr>
          <p:cNvPr id="3" name="內容預留位置 2"/>
          <p:cNvSpPr>
            <a:spLocks noGrp="1"/>
          </p:cNvSpPr>
          <p:nvPr>
            <p:ph idx="1"/>
          </p:nvPr>
        </p:nvSpPr>
        <p:spPr/>
        <p:txBody>
          <a:bodyPr rtlCol="0"/>
          <a:lstStyle/>
          <a:p>
            <a:pPr lvl="0" rtl="0"/>
            <a:r>
              <a:rPr lang="zh-TW" altLang="en-US" smtClean="0"/>
              <a:t>按一下以編輯母片文字樣式</a:t>
            </a:r>
          </a:p>
          <a:p>
            <a:pPr lvl="1" rtl="0"/>
            <a:r>
              <a:rPr lang="zh-TW" altLang="en-US" smtClean="0"/>
              <a:t>第二層</a:t>
            </a:r>
          </a:p>
          <a:p>
            <a:pPr lvl="2" rtl="0"/>
            <a:r>
              <a:rPr lang="zh-TW" altLang="en-US" smtClean="0"/>
              <a:t>第三層</a:t>
            </a:r>
          </a:p>
          <a:p>
            <a:pPr lvl="3" rtl="0"/>
            <a:r>
              <a:rPr lang="zh-TW" altLang="en-US" smtClean="0"/>
              <a:t>第四層</a:t>
            </a:r>
          </a:p>
          <a:p>
            <a:pPr lvl="4" rtl="0"/>
            <a:r>
              <a:rPr lang="zh-TW" altLang="en-US" smtClean="0"/>
              <a:t>第五層</a:t>
            </a:r>
            <a:endParaRPr lang="zh-TW" altLang="en-US" dirty="0"/>
          </a:p>
        </p:txBody>
      </p:sp>
      <p:sp>
        <p:nvSpPr>
          <p:cNvPr id="5" name="頁尾預留位置 4"/>
          <p:cNvSpPr>
            <a:spLocks noGrp="1"/>
          </p:cNvSpPr>
          <p:nvPr>
            <p:ph type="ftr" sz="quarter" idx="11"/>
          </p:nvPr>
        </p:nvSpPr>
        <p:spPr/>
        <p:txBody>
          <a:bodyPr rtlCol="0"/>
          <a:lstStyle/>
          <a:p>
            <a:pPr rtl="0"/>
            <a:r>
              <a:rPr lang="zh-TW" altLang="en-US" dirty="0" smtClean="0"/>
              <a:t>新增頁尾</a:t>
            </a:r>
            <a:endParaRPr lang="zh-TW" altLang="en-US" dirty="0"/>
          </a:p>
        </p:txBody>
      </p:sp>
      <p:sp>
        <p:nvSpPr>
          <p:cNvPr id="4" name="日期預留位置 3"/>
          <p:cNvSpPr>
            <a:spLocks noGrp="1"/>
          </p:cNvSpPr>
          <p:nvPr>
            <p:ph type="dt" sz="half" idx="10"/>
          </p:nvPr>
        </p:nvSpPr>
        <p:spPr/>
        <p:txBody>
          <a:bodyPr rtlCol="0"/>
          <a:lstStyle>
            <a:lvl1pPr>
              <a:defRPr/>
            </a:lvl1pPr>
          </a:lstStyle>
          <a:p>
            <a:fld id="{54FDC526-5D1A-47D8-B5CB-FD3BF5D2FD0F}" type="datetime2">
              <a:rPr lang="zh-TW" altLang="en-US" smtClean="0"/>
              <a:pPr/>
              <a:t>2018年5月22日</a:t>
            </a:fld>
            <a:endParaRPr lang="zh-TW" altLang="en-US" dirty="0"/>
          </a:p>
        </p:txBody>
      </p:sp>
      <p:sp>
        <p:nvSpPr>
          <p:cNvPr id="6" name="投影片編號預留位置 5"/>
          <p:cNvSpPr>
            <a:spLocks noGrp="1"/>
          </p:cNvSpPr>
          <p:nvPr>
            <p:ph type="sldNum" sz="quarter" idx="12"/>
          </p:nvPr>
        </p:nvSpPr>
        <p:spPr/>
        <p:txBody>
          <a:bodyPr rtlCol="0"/>
          <a:lstStyle/>
          <a:p>
            <a:pPr rtl="0"/>
            <a:fld id="{E31375A4-56A4-47D6-9801-1991572033F7}" type="slidenum">
              <a:rPr lang="en-US" altLang="zh-TW" smtClean="0"/>
              <a:t>‹#›</a:t>
            </a:fld>
            <a:endParaRPr lang="zh-TW" altLang="en-US" dirty="0"/>
          </a:p>
        </p:txBody>
      </p:sp>
    </p:spTree>
    <p:extLst>
      <p:ext uri="{BB962C8B-B14F-4D97-AF65-F5344CB8AC3E}">
        <p14:creationId xmlns:p14="http://schemas.microsoft.com/office/powerpoint/2010/main" val="311244411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章節標題">
    <p:bg>
      <p:bgPr>
        <a:gradFill flip="none" rotWithShape="1">
          <a:gsLst>
            <a:gs pos="0">
              <a:schemeClr val="accent1"/>
            </a:gs>
            <a:gs pos="97000">
              <a:schemeClr val="accent1">
                <a:lumMod val="80000"/>
              </a:schemeClr>
            </a:gs>
          </a:gsLst>
          <a:path path="circle">
            <a:fillToRect l="50000" t="50000" r="50000" b="50000"/>
          </a:path>
          <a:tileRect/>
        </a:gradFill>
        <a:effectLst/>
      </p:bgPr>
    </p:bg>
    <p:spTree>
      <p:nvGrpSpPr>
        <p:cNvPr id="1" name=""/>
        <p:cNvGrpSpPr/>
        <p:nvPr/>
      </p:nvGrpSpPr>
      <p:grpSpPr>
        <a:xfrm>
          <a:off x="0" y="0"/>
          <a:ext cx="0" cy="0"/>
          <a:chOff x="0" y="0"/>
          <a:chExt cx="0" cy="0"/>
        </a:xfrm>
      </p:grpSpPr>
      <p:grpSp>
        <p:nvGrpSpPr>
          <p:cNvPr id="7" name="群組 6"/>
          <p:cNvGrpSpPr/>
          <p:nvPr userDrawn="1"/>
        </p:nvGrpSpPr>
        <p:grpSpPr bwMode="hidden">
          <a:xfrm>
            <a:off x="-1" y="0"/>
            <a:ext cx="12192002" cy="6858000"/>
            <a:chOff x="-1" y="0"/>
            <a:chExt cx="12192002" cy="6858000"/>
          </a:xfrm>
        </p:grpSpPr>
        <p:cxnSp>
          <p:nvCxnSpPr>
            <p:cNvPr id="8" name="直線接點 7"/>
            <p:cNvCxnSpPr/>
            <p:nvPr/>
          </p:nvCxnSpPr>
          <p:spPr bwMode="hidden">
            <a:xfrm>
              <a:off x="61019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9" name="直線接點​​ 8"/>
            <p:cNvCxnSpPr/>
            <p:nvPr/>
          </p:nvCxnSpPr>
          <p:spPr bwMode="hidden">
            <a:xfrm>
              <a:off x="182933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 name="直線接點 9"/>
            <p:cNvCxnSpPr/>
            <p:nvPr/>
          </p:nvCxnSpPr>
          <p:spPr bwMode="hidden">
            <a:xfrm>
              <a:off x="304847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 name="直線接點 10"/>
            <p:cNvCxnSpPr/>
            <p:nvPr/>
          </p:nvCxnSpPr>
          <p:spPr bwMode="hidden">
            <a:xfrm>
              <a:off x="426760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 name="直線接點​​ 11"/>
            <p:cNvCxnSpPr/>
            <p:nvPr/>
          </p:nvCxnSpPr>
          <p:spPr bwMode="hidden">
            <a:xfrm>
              <a:off x="548674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 name="直線接點​​ 12"/>
            <p:cNvCxnSpPr/>
            <p:nvPr/>
          </p:nvCxnSpPr>
          <p:spPr bwMode="hidden">
            <a:xfrm>
              <a:off x="670588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 name="直線接點​ 13"/>
            <p:cNvCxnSpPr/>
            <p:nvPr/>
          </p:nvCxnSpPr>
          <p:spPr bwMode="hidden">
            <a:xfrm>
              <a:off x="792502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5" name="直線接點​​ 14"/>
            <p:cNvCxnSpPr/>
            <p:nvPr/>
          </p:nvCxnSpPr>
          <p:spPr bwMode="hidden">
            <a:xfrm>
              <a:off x="914416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6" name="直線接點 15"/>
            <p:cNvCxnSpPr/>
            <p:nvPr/>
          </p:nvCxnSpPr>
          <p:spPr bwMode="hidden">
            <a:xfrm>
              <a:off x="1036329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7" name="直線接點 16"/>
            <p:cNvCxnSpPr/>
            <p:nvPr/>
          </p:nvCxnSpPr>
          <p:spPr bwMode="hidden">
            <a:xfrm>
              <a:off x="1158243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8" name="直線接點 17"/>
            <p:cNvCxnSpPr/>
            <p:nvPr/>
          </p:nvCxnSpPr>
          <p:spPr bwMode="hidden">
            <a:xfrm>
              <a:off x="2819" y="38648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9" name="直線接點​​ 18"/>
            <p:cNvCxnSpPr/>
            <p:nvPr/>
          </p:nvCxnSpPr>
          <p:spPr bwMode="hidden">
            <a:xfrm>
              <a:off x="2819" y="1611181"/>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0" name="直線接點​​ 19"/>
            <p:cNvCxnSpPr/>
            <p:nvPr/>
          </p:nvCxnSpPr>
          <p:spPr bwMode="hidden">
            <a:xfrm>
              <a:off x="2819" y="2835877"/>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1" name="直線接點​​ 20"/>
            <p:cNvCxnSpPr/>
            <p:nvPr/>
          </p:nvCxnSpPr>
          <p:spPr bwMode="hidden">
            <a:xfrm>
              <a:off x="2819" y="4060573"/>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2" name="直線接點 21"/>
            <p:cNvCxnSpPr/>
            <p:nvPr/>
          </p:nvCxnSpPr>
          <p:spPr bwMode="hidden">
            <a:xfrm>
              <a:off x="2819" y="5285269"/>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3" name="直線接點​​ 22"/>
            <p:cNvCxnSpPr/>
            <p:nvPr/>
          </p:nvCxnSpPr>
          <p:spPr bwMode="hidden">
            <a:xfrm>
              <a:off x="2819" y="650996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24" name="群組 23"/>
            <p:cNvGrpSpPr/>
            <p:nvPr userDrawn="1"/>
          </p:nvGrpSpPr>
          <p:grpSpPr bwMode="hidden">
            <a:xfrm>
              <a:off x="-1" y="0"/>
              <a:ext cx="12192001" cy="6858000"/>
              <a:chOff x="-1" y="0"/>
              <a:chExt cx="12192001" cy="6858000"/>
            </a:xfrm>
          </p:grpSpPr>
          <p:cxnSp>
            <p:nvCxnSpPr>
              <p:cNvPr id="42" name="直線接點​​ 41"/>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3" name="直線接點 42"/>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4" name="直線接點 43"/>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5" name="直線接點 44"/>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6" name="直線接點 45"/>
              <p:cNvCxnSpPr/>
              <p:nvPr/>
            </p:nvCxnSpPr>
            <p:spPr bwMode="hidden">
              <a:xfrm>
                <a:off x="510650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47" name="群組 46"/>
              <p:cNvGrpSpPr/>
              <p:nvPr/>
            </p:nvGrpSpPr>
            <p:grpSpPr bwMode="hidden">
              <a:xfrm>
                <a:off x="6327885" y="0"/>
                <a:ext cx="5864115" cy="5898673"/>
                <a:chOff x="6327885" y="0"/>
                <a:chExt cx="5864115" cy="5898673"/>
              </a:xfrm>
            </p:grpSpPr>
            <p:cxnSp>
              <p:nvCxnSpPr>
                <p:cNvPr id="53" name="直線接點 52"/>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4" name="直線接點 53"/>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5" name="直線接點 54"/>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6" name="直線接點 55"/>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7" name="直線接點 56"/>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48" name="直線接點 47"/>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9" name="直線接點 48"/>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0" name="直線接點​​ 49"/>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1" name="直線接點​​ 50"/>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2" name="直線接點 51"/>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nvGrpSpPr>
            <p:cNvPr id="25" name="群組 24"/>
            <p:cNvGrpSpPr/>
            <p:nvPr userDrawn="1"/>
          </p:nvGrpSpPr>
          <p:grpSpPr bwMode="hidden">
            <a:xfrm flipH="1">
              <a:off x="0" y="0"/>
              <a:ext cx="12192001" cy="6858000"/>
              <a:chOff x="-1" y="0"/>
              <a:chExt cx="12192001" cy="6858000"/>
            </a:xfrm>
          </p:grpSpPr>
          <p:cxnSp>
            <p:nvCxnSpPr>
              <p:cNvPr id="26" name="直線接點 25"/>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7" name="直線接點 26"/>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8" name="直線接點 27"/>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9" name="直線接點 28"/>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0" name="直線接點 29"/>
              <p:cNvCxnSpPr/>
              <p:nvPr/>
            </p:nvCxnSpPr>
            <p:spPr bwMode="hidden">
              <a:xfrm>
                <a:off x="515064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31" name="群組 30"/>
              <p:cNvGrpSpPr/>
              <p:nvPr/>
            </p:nvGrpSpPr>
            <p:grpSpPr bwMode="hidden">
              <a:xfrm>
                <a:off x="6327885" y="0"/>
                <a:ext cx="5864115" cy="5898673"/>
                <a:chOff x="6327885" y="0"/>
                <a:chExt cx="5864115" cy="5898673"/>
              </a:xfrm>
            </p:grpSpPr>
            <p:cxnSp>
              <p:nvCxnSpPr>
                <p:cNvPr id="37" name="直線接點 36"/>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8" name="直線接點 37"/>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9" name="直線接點 38"/>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0" name="直線接點 39"/>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1" name="直線接點 40"/>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32" name="直線接點 31"/>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3" name="直線接點 32"/>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4" name="直線接點​​ 33"/>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5" name="直線接點 34"/>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6" name="直線接點 35"/>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sp>
        <p:nvSpPr>
          <p:cNvPr id="2" name="標題 1"/>
          <p:cNvSpPr>
            <a:spLocks noGrp="1"/>
          </p:cNvSpPr>
          <p:nvPr>
            <p:ph type="title"/>
          </p:nvPr>
        </p:nvSpPr>
        <p:spPr>
          <a:xfrm>
            <a:off x="1295400" y="2541573"/>
            <a:ext cx="9601200" cy="2743200"/>
          </a:xfrm>
        </p:spPr>
        <p:txBody>
          <a:bodyPr rtlCol="0" anchor="b">
            <a:normAutofit/>
          </a:bodyPr>
          <a:lstStyle>
            <a:lvl1pPr>
              <a:lnSpc>
                <a:spcPct val="85000"/>
              </a:lnSpc>
              <a:defRPr sz="6000" cap="none" baseline="0">
                <a:solidFill>
                  <a:schemeClr val="tx1"/>
                </a:solidFill>
              </a:defRPr>
            </a:lvl1pPr>
          </a:lstStyle>
          <a:p>
            <a:pPr rtl="0"/>
            <a:r>
              <a:rPr lang="zh-TW" altLang="en-US" smtClean="0"/>
              <a:t>按一下以編輯母片標題樣式</a:t>
            </a:r>
            <a:endParaRPr lang="zh-TW" altLang="en-US" dirty="0"/>
          </a:p>
        </p:txBody>
      </p:sp>
      <p:sp>
        <p:nvSpPr>
          <p:cNvPr id="3" name="文字預留位置 2"/>
          <p:cNvSpPr>
            <a:spLocks noGrp="1"/>
          </p:cNvSpPr>
          <p:nvPr>
            <p:ph type="body" idx="1"/>
          </p:nvPr>
        </p:nvSpPr>
        <p:spPr>
          <a:xfrm>
            <a:off x="1295400" y="5431536"/>
            <a:ext cx="9601200" cy="457200"/>
          </a:xfrm>
        </p:spPr>
        <p:txBody>
          <a:bodyPr rtlCol="0">
            <a:normAutofit/>
          </a:bodyPr>
          <a:lstStyle>
            <a:lvl1pPr marL="0" indent="0">
              <a:spcBef>
                <a:spcPts val="0"/>
              </a:spcBef>
              <a:buNone/>
              <a:defRPr sz="2000" b="0">
                <a:solidFill>
                  <a:schemeClr val="tx1"/>
                </a:solidFill>
              </a:defRPr>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rtl="0"/>
            <a:r>
              <a:rPr lang="zh-TW" altLang="en-US" smtClean="0"/>
              <a:t>按一下以編輯母片文字樣式</a:t>
            </a:r>
          </a:p>
        </p:txBody>
      </p:sp>
      <p:cxnSp>
        <p:nvCxnSpPr>
          <p:cNvPr id="58" name="直線接點​​ 57"/>
          <p:cNvCxnSpPr/>
          <p:nvPr userDrawn="1"/>
        </p:nvCxnSpPr>
        <p:spPr>
          <a:xfrm>
            <a:off x="1295400" y="5294175"/>
            <a:ext cx="9601200"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06778040"/>
      </p:ext>
    </p:extLst>
  </p:cSld>
  <p:clrMapOvr>
    <a:overrideClrMapping bg1="dk1" tx1="lt1" bg2="dk2" tx2="lt2" accent1="accent1" accent2="accent2" accent3="accent3" accent4="accent4" accent5="accent5" accent6="accent6" hlink="hlink" folHlink="folHlink"/>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兩個內容">
    <p:spTree>
      <p:nvGrpSpPr>
        <p:cNvPr id="1" name=""/>
        <p:cNvGrpSpPr/>
        <p:nvPr/>
      </p:nvGrpSpPr>
      <p:grpSpPr>
        <a:xfrm>
          <a:off x="0" y="0"/>
          <a:ext cx="0" cy="0"/>
          <a:chOff x="0" y="0"/>
          <a:chExt cx="0" cy="0"/>
        </a:xfrm>
      </p:grpSpPr>
      <p:sp>
        <p:nvSpPr>
          <p:cNvPr id="2" name="標題 1"/>
          <p:cNvSpPr>
            <a:spLocks noGrp="1"/>
          </p:cNvSpPr>
          <p:nvPr>
            <p:ph type="title"/>
          </p:nvPr>
        </p:nvSpPr>
        <p:spPr/>
        <p:txBody>
          <a:bodyPr rtlCol="0"/>
          <a:lstStyle/>
          <a:p>
            <a:pPr rtl="0"/>
            <a:r>
              <a:rPr lang="zh-TW" altLang="en-US" smtClean="0"/>
              <a:t>按一下以編輯母片標題樣式</a:t>
            </a:r>
            <a:endParaRPr lang="zh-TW" altLang="en-US" dirty="0"/>
          </a:p>
        </p:txBody>
      </p:sp>
      <p:sp>
        <p:nvSpPr>
          <p:cNvPr id="3" name="內容預留位置 2"/>
          <p:cNvSpPr>
            <a:spLocks noGrp="1"/>
          </p:cNvSpPr>
          <p:nvPr>
            <p:ph sz="half" idx="1"/>
          </p:nvPr>
        </p:nvSpPr>
        <p:spPr>
          <a:xfrm>
            <a:off x="1295400" y="1981199"/>
            <a:ext cx="4572000" cy="3810001"/>
          </a:xfrm>
        </p:spPr>
        <p:txBody>
          <a:bodyPr rtlCol="0">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rtl="0"/>
            <a:r>
              <a:rPr lang="zh-TW" altLang="en-US" smtClean="0"/>
              <a:t>按一下以編輯母片文字樣式</a:t>
            </a:r>
          </a:p>
          <a:p>
            <a:pPr lvl="1" rtl="0"/>
            <a:r>
              <a:rPr lang="zh-TW" altLang="en-US" smtClean="0"/>
              <a:t>第二層</a:t>
            </a:r>
          </a:p>
          <a:p>
            <a:pPr lvl="2" rtl="0"/>
            <a:r>
              <a:rPr lang="zh-TW" altLang="en-US" smtClean="0"/>
              <a:t>第三層</a:t>
            </a:r>
          </a:p>
          <a:p>
            <a:pPr lvl="3" rtl="0"/>
            <a:r>
              <a:rPr lang="zh-TW" altLang="en-US" smtClean="0"/>
              <a:t>第四層</a:t>
            </a:r>
          </a:p>
          <a:p>
            <a:pPr lvl="4" rtl="0"/>
            <a:r>
              <a:rPr lang="zh-TW" altLang="en-US" smtClean="0"/>
              <a:t>第五層</a:t>
            </a:r>
            <a:endParaRPr lang="zh-TW" altLang="en-US" dirty="0"/>
          </a:p>
        </p:txBody>
      </p:sp>
      <p:sp>
        <p:nvSpPr>
          <p:cNvPr id="4" name="內容預留位置 3"/>
          <p:cNvSpPr>
            <a:spLocks noGrp="1"/>
          </p:cNvSpPr>
          <p:nvPr>
            <p:ph sz="half" idx="2"/>
          </p:nvPr>
        </p:nvSpPr>
        <p:spPr>
          <a:xfrm>
            <a:off x="6324600" y="1981199"/>
            <a:ext cx="4572000" cy="3810001"/>
          </a:xfrm>
        </p:spPr>
        <p:txBody>
          <a:bodyPr rtlCol="0">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rtl="0"/>
            <a:r>
              <a:rPr lang="zh-TW" altLang="en-US" smtClean="0"/>
              <a:t>按一下以編輯母片文字樣式</a:t>
            </a:r>
          </a:p>
          <a:p>
            <a:pPr lvl="1" rtl="0"/>
            <a:r>
              <a:rPr lang="zh-TW" altLang="en-US" smtClean="0"/>
              <a:t>第二層</a:t>
            </a:r>
          </a:p>
          <a:p>
            <a:pPr lvl="2" rtl="0"/>
            <a:r>
              <a:rPr lang="zh-TW" altLang="en-US" smtClean="0"/>
              <a:t>第三層</a:t>
            </a:r>
          </a:p>
          <a:p>
            <a:pPr lvl="3" rtl="0"/>
            <a:r>
              <a:rPr lang="zh-TW" altLang="en-US" smtClean="0"/>
              <a:t>第四層</a:t>
            </a:r>
          </a:p>
          <a:p>
            <a:pPr lvl="4" rtl="0"/>
            <a:r>
              <a:rPr lang="zh-TW" altLang="en-US" smtClean="0"/>
              <a:t>第五層</a:t>
            </a:r>
            <a:endParaRPr lang="zh-TW" altLang="en-US" dirty="0"/>
          </a:p>
        </p:txBody>
      </p:sp>
      <p:sp>
        <p:nvSpPr>
          <p:cNvPr id="6" name="頁尾預留位置 5"/>
          <p:cNvSpPr>
            <a:spLocks noGrp="1"/>
          </p:cNvSpPr>
          <p:nvPr>
            <p:ph type="ftr" sz="quarter" idx="11"/>
          </p:nvPr>
        </p:nvSpPr>
        <p:spPr/>
        <p:txBody>
          <a:bodyPr rtlCol="0"/>
          <a:lstStyle/>
          <a:p>
            <a:pPr rtl="0"/>
            <a:r>
              <a:rPr lang="zh-TW" altLang="en-US" dirty="0" smtClean="0"/>
              <a:t>新增頁尾</a:t>
            </a:r>
            <a:endParaRPr lang="zh-TW" altLang="en-US" dirty="0"/>
          </a:p>
        </p:txBody>
      </p:sp>
      <p:sp>
        <p:nvSpPr>
          <p:cNvPr id="5" name="日期預留位置 4"/>
          <p:cNvSpPr>
            <a:spLocks noGrp="1"/>
          </p:cNvSpPr>
          <p:nvPr>
            <p:ph type="dt" sz="half" idx="10"/>
          </p:nvPr>
        </p:nvSpPr>
        <p:spPr/>
        <p:txBody>
          <a:bodyPr rtlCol="0"/>
          <a:lstStyle>
            <a:lvl1pPr>
              <a:defRPr/>
            </a:lvl1pPr>
          </a:lstStyle>
          <a:p>
            <a:fld id="{2419926E-5C3F-4205-B23D-D4C1E7A6E097}" type="datetime2">
              <a:rPr lang="zh-TW" altLang="en-US" smtClean="0"/>
              <a:pPr/>
              <a:t>2018年5月22日</a:t>
            </a:fld>
            <a:endParaRPr lang="zh-TW" altLang="en-US" dirty="0"/>
          </a:p>
        </p:txBody>
      </p:sp>
      <p:sp>
        <p:nvSpPr>
          <p:cNvPr id="7" name="投影片編號預留位置 6"/>
          <p:cNvSpPr>
            <a:spLocks noGrp="1"/>
          </p:cNvSpPr>
          <p:nvPr>
            <p:ph type="sldNum" sz="quarter" idx="12"/>
          </p:nvPr>
        </p:nvSpPr>
        <p:spPr/>
        <p:txBody>
          <a:bodyPr rtlCol="0"/>
          <a:lstStyle/>
          <a:p>
            <a:pPr rtl="0"/>
            <a:fld id="{E31375A4-56A4-47D6-9801-1991572033F7}" type="slidenum">
              <a:rPr lang="en-US" altLang="zh-TW" smtClean="0"/>
              <a:t>‹#›</a:t>
            </a:fld>
            <a:endParaRPr lang="zh-TW" altLang="en-US" dirty="0"/>
          </a:p>
        </p:txBody>
      </p:sp>
    </p:spTree>
    <p:extLst>
      <p:ext uri="{BB962C8B-B14F-4D97-AF65-F5344CB8AC3E}">
        <p14:creationId xmlns:p14="http://schemas.microsoft.com/office/powerpoint/2010/main" val="404456794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標題 1"/>
          <p:cNvSpPr>
            <a:spLocks noGrp="1"/>
          </p:cNvSpPr>
          <p:nvPr>
            <p:ph type="title"/>
          </p:nvPr>
        </p:nvSpPr>
        <p:spPr/>
        <p:txBody>
          <a:bodyPr rtlCol="0"/>
          <a:lstStyle/>
          <a:p>
            <a:pPr rtl="0"/>
            <a:r>
              <a:rPr lang="zh-TW" altLang="en-US" smtClean="0"/>
              <a:t>按一下以編輯母片標題樣式</a:t>
            </a:r>
            <a:endParaRPr lang="zh-TW" altLang="en-US" dirty="0"/>
          </a:p>
        </p:txBody>
      </p:sp>
      <p:sp>
        <p:nvSpPr>
          <p:cNvPr id="3" name="文字預留位置 2"/>
          <p:cNvSpPr>
            <a:spLocks noGrp="1"/>
          </p:cNvSpPr>
          <p:nvPr>
            <p:ph type="body" idx="1"/>
          </p:nvPr>
        </p:nvSpPr>
        <p:spPr>
          <a:xfrm>
            <a:off x="1295400" y="1818322"/>
            <a:ext cx="4572000" cy="641350"/>
          </a:xfrm>
        </p:spPr>
        <p:txBody>
          <a:bodyPr rtlCol="0" anchor="ctr">
            <a:normAutofit/>
          </a:bodyPr>
          <a:lstStyle>
            <a:lvl1pPr marL="0" indent="0">
              <a:spcBef>
                <a:spcPts val="0"/>
              </a:spcBef>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zh-TW" altLang="en-US" smtClean="0"/>
              <a:t>按一下以編輯母片文字樣式</a:t>
            </a:r>
          </a:p>
        </p:txBody>
      </p:sp>
      <p:sp>
        <p:nvSpPr>
          <p:cNvPr id="4" name="內容預留位置 3"/>
          <p:cNvSpPr>
            <a:spLocks noGrp="1"/>
          </p:cNvSpPr>
          <p:nvPr>
            <p:ph sz="half" idx="2"/>
          </p:nvPr>
        </p:nvSpPr>
        <p:spPr>
          <a:xfrm>
            <a:off x="1295400" y="2503713"/>
            <a:ext cx="4572000" cy="3287487"/>
          </a:xfrm>
        </p:spPr>
        <p:txBody>
          <a:bodyPr rtlCol="0">
            <a:normAutofit/>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rtl="0"/>
            <a:r>
              <a:rPr lang="zh-TW" altLang="en-US" smtClean="0"/>
              <a:t>按一下以編輯母片文字樣式</a:t>
            </a:r>
          </a:p>
          <a:p>
            <a:pPr lvl="1" rtl="0"/>
            <a:r>
              <a:rPr lang="zh-TW" altLang="en-US" smtClean="0"/>
              <a:t>第二層</a:t>
            </a:r>
          </a:p>
          <a:p>
            <a:pPr lvl="2" rtl="0"/>
            <a:r>
              <a:rPr lang="zh-TW" altLang="en-US" smtClean="0"/>
              <a:t>第三層</a:t>
            </a:r>
          </a:p>
          <a:p>
            <a:pPr lvl="3" rtl="0"/>
            <a:r>
              <a:rPr lang="zh-TW" altLang="en-US" smtClean="0"/>
              <a:t>第四層</a:t>
            </a:r>
          </a:p>
          <a:p>
            <a:pPr lvl="4" rtl="0"/>
            <a:r>
              <a:rPr lang="zh-TW" altLang="en-US" smtClean="0"/>
              <a:t>第五層</a:t>
            </a:r>
            <a:endParaRPr lang="zh-TW" altLang="en-US" dirty="0"/>
          </a:p>
        </p:txBody>
      </p:sp>
      <p:sp>
        <p:nvSpPr>
          <p:cNvPr id="5" name="文字預留位置 4"/>
          <p:cNvSpPr>
            <a:spLocks noGrp="1"/>
          </p:cNvSpPr>
          <p:nvPr>
            <p:ph type="body" sz="quarter" idx="3"/>
          </p:nvPr>
        </p:nvSpPr>
        <p:spPr>
          <a:xfrm>
            <a:off x="6324600" y="1818322"/>
            <a:ext cx="4572000" cy="641350"/>
          </a:xfrm>
        </p:spPr>
        <p:txBody>
          <a:bodyPr rtlCol="0" anchor="ctr">
            <a:normAutofit/>
          </a:bodyPr>
          <a:lstStyle>
            <a:lvl1pPr marL="0" indent="0">
              <a:spcBef>
                <a:spcPts val="0"/>
              </a:spcBef>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zh-TW" altLang="en-US" smtClean="0"/>
              <a:t>按一下以編輯母片文字樣式</a:t>
            </a:r>
          </a:p>
        </p:txBody>
      </p:sp>
      <p:sp>
        <p:nvSpPr>
          <p:cNvPr id="6" name="內容預留位置 5"/>
          <p:cNvSpPr>
            <a:spLocks noGrp="1"/>
          </p:cNvSpPr>
          <p:nvPr>
            <p:ph sz="quarter" idx="4"/>
          </p:nvPr>
        </p:nvSpPr>
        <p:spPr>
          <a:xfrm>
            <a:off x="6324600" y="2503713"/>
            <a:ext cx="4572000" cy="3287487"/>
          </a:xfrm>
        </p:spPr>
        <p:txBody>
          <a:bodyPr rtlCol="0">
            <a:normAutofit/>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rtl="0"/>
            <a:r>
              <a:rPr lang="zh-TW" altLang="en-US" smtClean="0"/>
              <a:t>按一下以編輯母片文字樣式</a:t>
            </a:r>
          </a:p>
          <a:p>
            <a:pPr lvl="1" rtl="0"/>
            <a:r>
              <a:rPr lang="zh-TW" altLang="en-US" smtClean="0"/>
              <a:t>第二層</a:t>
            </a:r>
          </a:p>
          <a:p>
            <a:pPr lvl="2" rtl="0"/>
            <a:r>
              <a:rPr lang="zh-TW" altLang="en-US" smtClean="0"/>
              <a:t>第三層</a:t>
            </a:r>
          </a:p>
          <a:p>
            <a:pPr lvl="3" rtl="0"/>
            <a:r>
              <a:rPr lang="zh-TW" altLang="en-US" smtClean="0"/>
              <a:t>第四層</a:t>
            </a:r>
          </a:p>
          <a:p>
            <a:pPr lvl="4" rtl="0"/>
            <a:r>
              <a:rPr lang="zh-TW" altLang="en-US" smtClean="0"/>
              <a:t>第五層</a:t>
            </a:r>
            <a:endParaRPr lang="zh-TW" altLang="en-US" dirty="0"/>
          </a:p>
        </p:txBody>
      </p:sp>
      <p:sp>
        <p:nvSpPr>
          <p:cNvPr id="8" name="頁尾預留位置 7"/>
          <p:cNvSpPr>
            <a:spLocks noGrp="1"/>
          </p:cNvSpPr>
          <p:nvPr>
            <p:ph type="ftr" sz="quarter" idx="11"/>
          </p:nvPr>
        </p:nvSpPr>
        <p:spPr/>
        <p:txBody>
          <a:bodyPr rtlCol="0"/>
          <a:lstStyle/>
          <a:p>
            <a:pPr rtl="0"/>
            <a:r>
              <a:rPr lang="zh-TW" altLang="en-US" dirty="0" smtClean="0"/>
              <a:t>新增頁尾</a:t>
            </a:r>
            <a:endParaRPr lang="zh-TW" altLang="en-US" dirty="0"/>
          </a:p>
        </p:txBody>
      </p:sp>
      <p:sp>
        <p:nvSpPr>
          <p:cNvPr id="7" name="日期預留位置 6"/>
          <p:cNvSpPr>
            <a:spLocks noGrp="1"/>
          </p:cNvSpPr>
          <p:nvPr>
            <p:ph type="dt" sz="half" idx="10"/>
          </p:nvPr>
        </p:nvSpPr>
        <p:spPr/>
        <p:txBody>
          <a:bodyPr rtlCol="0"/>
          <a:lstStyle>
            <a:lvl1pPr>
              <a:defRPr/>
            </a:lvl1pPr>
          </a:lstStyle>
          <a:p>
            <a:fld id="{CD44B4C3-BFEF-4472-B595-652481CA0278}" type="datetime2">
              <a:rPr lang="zh-TW" altLang="en-US" smtClean="0"/>
              <a:pPr/>
              <a:t>2018年5月22日</a:t>
            </a:fld>
            <a:endParaRPr lang="zh-TW" altLang="en-US" dirty="0"/>
          </a:p>
        </p:txBody>
      </p:sp>
      <p:sp>
        <p:nvSpPr>
          <p:cNvPr id="9" name="投影片編號預留位置 8"/>
          <p:cNvSpPr>
            <a:spLocks noGrp="1"/>
          </p:cNvSpPr>
          <p:nvPr>
            <p:ph type="sldNum" sz="quarter" idx="12"/>
          </p:nvPr>
        </p:nvSpPr>
        <p:spPr/>
        <p:txBody>
          <a:bodyPr rtlCol="0"/>
          <a:lstStyle/>
          <a:p>
            <a:pPr rtl="0"/>
            <a:fld id="{E31375A4-56A4-47D6-9801-1991572033F7}" type="slidenum">
              <a:rPr lang="en-US" altLang="zh-TW" smtClean="0"/>
              <a:t>‹#›</a:t>
            </a:fld>
            <a:endParaRPr lang="zh-TW" altLang="en-US" dirty="0"/>
          </a:p>
        </p:txBody>
      </p:sp>
    </p:spTree>
    <p:extLst>
      <p:ext uri="{BB962C8B-B14F-4D97-AF65-F5344CB8AC3E}">
        <p14:creationId xmlns:p14="http://schemas.microsoft.com/office/powerpoint/2010/main" val="339790656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只有標題">
    <p:spTree>
      <p:nvGrpSpPr>
        <p:cNvPr id="1" name=""/>
        <p:cNvGrpSpPr/>
        <p:nvPr/>
      </p:nvGrpSpPr>
      <p:grpSpPr>
        <a:xfrm>
          <a:off x="0" y="0"/>
          <a:ext cx="0" cy="0"/>
          <a:chOff x="0" y="0"/>
          <a:chExt cx="0" cy="0"/>
        </a:xfrm>
      </p:grpSpPr>
      <p:sp>
        <p:nvSpPr>
          <p:cNvPr id="2" name="標題 1"/>
          <p:cNvSpPr>
            <a:spLocks noGrp="1"/>
          </p:cNvSpPr>
          <p:nvPr>
            <p:ph type="title"/>
          </p:nvPr>
        </p:nvSpPr>
        <p:spPr/>
        <p:txBody>
          <a:bodyPr rtlCol="0"/>
          <a:lstStyle/>
          <a:p>
            <a:pPr rtl="0"/>
            <a:r>
              <a:rPr lang="zh-TW" altLang="en-US" smtClean="0"/>
              <a:t>按一下以編輯母片標題樣式</a:t>
            </a:r>
            <a:endParaRPr lang="zh-TW" altLang="en-US" dirty="0"/>
          </a:p>
        </p:txBody>
      </p:sp>
      <p:sp>
        <p:nvSpPr>
          <p:cNvPr id="4" name="頁尾預留位置 3"/>
          <p:cNvSpPr>
            <a:spLocks noGrp="1"/>
          </p:cNvSpPr>
          <p:nvPr>
            <p:ph type="ftr" sz="quarter" idx="11"/>
          </p:nvPr>
        </p:nvSpPr>
        <p:spPr/>
        <p:txBody>
          <a:bodyPr rtlCol="0"/>
          <a:lstStyle/>
          <a:p>
            <a:pPr rtl="0"/>
            <a:r>
              <a:rPr lang="zh-TW" altLang="en-US" dirty="0" smtClean="0"/>
              <a:t>新增頁尾</a:t>
            </a:r>
            <a:endParaRPr lang="zh-TW" altLang="en-US" dirty="0"/>
          </a:p>
        </p:txBody>
      </p:sp>
      <p:sp>
        <p:nvSpPr>
          <p:cNvPr id="3" name="日期預留位置 2"/>
          <p:cNvSpPr>
            <a:spLocks noGrp="1"/>
          </p:cNvSpPr>
          <p:nvPr>
            <p:ph type="dt" sz="half" idx="10"/>
          </p:nvPr>
        </p:nvSpPr>
        <p:spPr/>
        <p:txBody>
          <a:bodyPr rtlCol="0"/>
          <a:lstStyle>
            <a:lvl1pPr>
              <a:defRPr/>
            </a:lvl1pPr>
          </a:lstStyle>
          <a:p>
            <a:fld id="{C57014D5-A26D-4BC6-B967-5C8DC462FB42}" type="datetime2">
              <a:rPr lang="zh-TW" altLang="en-US" smtClean="0"/>
              <a:pPr/>
              <a:t>2018年5月22日</a:t>
            </a:fld>
            <a:endParaRPr lang="zh-TW" altLang="en-US" dirty="0"/>
          </a:p>
        </p:txBody>
      </p:sp>
      <p:sp>
        <p:nvSpPr>
          <p:cNvPr id="5" name="投影片編號預留位置 4"/>
          <p:cNvSpPr>
            <a:spLocks noGrp="1"/>
          </p:cNvSpPr>
          <p:nvPr>
            <p:ph type="sldNum" sz="quarter" idx="12"/>
          </p:nvPr>
        </p:nvSpPr>
        <p:spPr/>
        <p:txBody>
          <a:bodyPr rtlCol="0"/>
          <a:lstStyle/>
          <a:p>
            <a:pPr rtl="0"/>
            <a:fld id="{E31375A4-56A4-47D6-9801-1991572033F7}" type="slidenum">
              <a:rPr lang="en-US" altLang="zh-TW" smtClean="0"/>
              <a:t>‹#›</a:t>
            </a:fld>
            <a:endParaRPr lang="zh-TW" altLang="en-US" dirty="0"/>
          </a:p>
        </p:txBody>
      </p:sp>
    </p:spTree>
    <p:extLst>
      <p:ext uri="{BB962C8B-B14F-4D97-AF65-F5344CB8AC3E}">
        <p14:creationId xmlns:p14="http://schemas.microsoft.com/office/powerpoint/2010/main" val="323897671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空白">
    <p:spTree>
      <p:nvGrpSpPr>
        <p:cNvPr id="1" name=""/>
        <p:cNvGrpSpPr/>
        <p:nvPr/>
      </p:nvGrpSpPr>
      <p:grpSpPr>
        <a:xfrm>
          <a:off x="0" y="0"/>
          <a:ext cx="0" cy="0"/>
          <a:chOff x="0" y="0"/>
          <a:chExt cx="0" cy="0"/>
        </a:xfrm>
      </p:grpSpPr>
      <p:grpSp>
        <p:nvGrpSpPr>
          <p:cNvPr id="161" name="群組 160"/>
          <p:cNvGrpSpPr/>
          <p:nvPr userDrawn="1"/>
        </p:nvGrpSpPr>
        <p:grpSpPr bwMode="hidden">
          <a:xfrm>
            <a:off x="-1" y="0"/>
            <a:ext cx="12192002" cy="6858000"/>
            <a:chOff x="-1" y="0"/>
            <a:chExt cx="12192002" cy="6858000"/>
          </a:xfrm>
        </p:grpSpPr>
        <p:cxnSp>
          <p:nvCxnSpPr>
            <p:cNvPr id="162" name="直線接點​ 161"/>
            <p:cNvCxnSpPr/>
            <p:nvPr/>
          </p:nvCxnSpPr>
          <p:spPr bwMode="hidden">
            <a:xfrm>
              <a:off x="610194"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3" name="直線接點​​ 162"/>
            <p:cNvCxnSpPr/>
            <p:nvPr/>
          </p:nvCxnSpPr>
          <p:spPr bwMode="hidden">
            <a:xfrm>
              <a:off x="1829332"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4" name="直線接點​​ 163"/>
            <p:cNvCxnSpPr/>
            <p:nvPr/>
          </p:nvCxnSpPr>
          <p:spPr bwMode="hidden">
            <a:xfrm>
              <a:off x="3048470"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5" name="直線接點​​ 164"/>
            <p:cNvCxnSpPr/>
            <p:nvPr/>
          </p:nvCxnSpPr>
          <p:spPr bwMode="hidden">
            <a:xfrm>
              <a:off x="4267608"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6" name="直線接點​​ 165"/>
            <p:cNvCxnSpPr/>
            <p:nvPr/>
          </p:nvCxnSpPr>
          <p:spPr bwMode="hidden">
            <a:xfrm>
              <a:off x="5486746"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7" name="直線接點​​ 166"/>
            <p:cNvCxnSpPr/>
            <p:nvPr/>
          </p:nvCxnSpPr>
          <p:spPr bwMode="hidden">
            <a:xfrm>
              <a:off x="6705884"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8" name="直線接點​​ 167"/>
            <p:cNvCxnSpPr/>
            <p:nvPr/>
          </p:nvCxnSpPr>
          <p:spPr bwMode="hidden">
            <a:xfrm>
              <a:off x="7925022"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9" name="直線接點​​ 168"/>
            <p:cNvCxnSpPr/>
            <p:nvPr/>
          </p:nvCxnSpPr>
          <p:spPr bwMode="hidden">
            <a:xfrm>
              <a:off x="9144160"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0" name="直線接點​ 169"/>
            <p:cNvCxnSpPr/>
            <p:nvPr/>
          </p:nvCxnSpPr>
          <p:spPr bwMode="hidden">
            <a:xfrm>
              <a:off x="10363298"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1" name="直線接點​​ 170"/>
            <p:cNvCxnSpPr/>
            <p:nvPr/>
          </p:nvCxnSpPr>
          <p:spPr bwMode="hidden">
            <a:xfrm>
              <a:off x="11582436"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2" name="直線接點​​ 171"/>
            <p:cNvCxnSpPr/>
            <p:nvPr/>
          </p:nvCxnSpPr>
          <p:spPr bwMode="hidden">
            <a:xfrm>
              <a:off x="2819" y="386485"/>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3" name="直線接點​​ 172"/>
            <p:cNvCxnSpPr/>
            <p:nvPr/>
          </p:nvCxnSpPr>
          <p:spPr bwMode="hidden">
            <a:xfrm>
              <a:off x="2819" y="1611181"/>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4" name="直線接點​​ 173"/>
            <p:cNvCxnSpPr/>
            <p:nvPr/>
          </p:nvCxnSpPr>
          <p:spPr bwMode="hidden">
            <a:xfrm>
              <a:off x="2819" y="2835877"/>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5" name="直線接點​​ 174"/>
            <p:cNvCxnSpPr/>
            <p:nvPr/>
          </p:nvCxnSpPr>
          <p:spPr bwMode="hidden">
            <a:xfrm>
              <a:off x="2819" y="4060573"/>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6" name="直線接點​​ 175"/>
            <p:cNvCxnSpPr/>
            <p:nvPr/>
          </p:nvCxnSpPr>
          <p:spPr bwMode="hidden">
            <a:xfrm>
              <a:off x="2819" y="5285269"/>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7" name="直線接點​​ 176"/>
            <p:cNvCxnSpPr/>
            <p:nvPr/>
          </p:nvCxnSpPr>
          <p:spPr bwMode="hidden">
            <a:xfrm>
              <a:off x="2819" y="6509965"/>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nvGrpSpPr>
            <p:cNvPr id="178" name="群組 177"/>
            <p:cNvGrpSpPr/>
            <p:nvPr userDrawn="1"/>
          </p:nvGrpSpPr>
          <p:grpSpPr bwMode="hidden">
            <a:xfrm>
              <a:off x="-1" y="0"/>
              <a:ext cx="12192001" cy="6858000"/>
              <a:chOff x="-1" y="0"/>
              <a:chExt cx="12192001" cy="6858000"/>
            </a:xfrm>
          </p:grpSpPr>
          <p:cxnSp>
            <p:nvCxnSpPr>
              <p:cNvPr id="196" name="直線接點​​ 195"/>
              <p:cNvCxnSpPr/>
              <p:nvPr/>
            </p:nvCxnSpPr>
            <p:spPr bwMode="hidden">
              <a:xfrm>
                <a:off x="225425"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7" name="直線接點​​ 196"/>
              <p:cNvCxnSpPr/>
              <p:nvPr/>
            </p:nvCxnSpPr>
            <p:spPr bwMode="hidden">
              <a:xfrm>
                <a:off x="1449154"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8" name="直線接點​​ 197"/>
              <p:cNvCxnSpPr/>
              <p:nvPr/>
            </p:nvCxnSpPr>
            <p:spPr bwMode="hidden">
              <a:xfrm>
                <a:off x="2665982"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9" name="直線接點​​ 198"/>
              <p:cNvCxnSpPr/>
              <p:nvPr/>
            </p:nvCxnSpPr>
            <p:spPr bwMode="hidden">
              <a:xfrm>
                <a:off x="3885119"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0" name="直線接點 199"/>
              <p:cNvCxnSpPr/>
              <p:nvPr/>
            </p:nvCxnSpPr>
            <p:spPr bwMode="hidden">
              <a:xfrm>
                <a:off x="5106502"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nvGrpSpPr>
              <p:cNvPr id="201" name="群組 200"/>
              <p:cNvGrpSpPr/>
              <p:nvPr/>
            </p:nvGrpSpPr>
            <p:grpSpPr bwMode="hidden">
              <a:xfrm>
                <a:off x="6327885" y="0"/>
                <a:ext cx="5864115" cy="5898673"/>
                <a:chOff x="6327885" y="0"/>
                <a:chExt cx="5864115" cy="5898673"/>
              </a:xfrm>
            </p:grpSpPr>
            <p:cxnSp>
              <p:nvCxnSpPr>
                <p:cNvPr id="207" name="直線接點 206"/>
                <p:cNvCxnSpPr/>
                <p:nvPr/>
              </p:nvCxnSpPr>
              <p:spPr bwMode="hidden">
                <a:xfrm>
                  <a:off x="6327885" y="0"/>
                  <a:ext cx="5864115" cy="5898673"/>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8" name="直線接點 207"/>
                <p:cNvCxnSpPr/>
                <p:nvPr/>
              </p:nvCxnSpPr>
              <p:spPr bwMode="hidden">
                <a:xfrm>
                  <a:off x="7549268" y="0"/>
                  <a:ext cx="4642732" cy="467242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9" name="直線接點 208"/>
                <p:cNvCxnSpPr/>
                <p:nvPr/>
              </p:nvCxnSpPr>
              <p:spPr bwMode="hidden">
                <a:xfrm>
                  <a:off x="8772997" y="0"/>
                  <a:ext cx="3419003" cy="345674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10" name="直線接點​​ 209"/>
                <p:cNvCxnSpPr/>
                <p:nvPr/>
              </p:nvCxnSpPr>
              <p:spPr bwMode="hidden">
                <a:xfrm>
                  <a:off x="9982200" y="0"/>
                  <a:ext cx="2209800" cy="222646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11" name="直線接點 210"/>
                <p:cNvCxnSpPr/>
                <p:nvPr/>
              </p:nvCxnSpPr>
              <p:spPr bwMode="hidden">
                <a:xfrm>
                  <a:off x="11199019" y="0"/>
                  <a:ext cx="992981" cy="1002506"/>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cxnSp>
            <p:nvCxnSpPr>
              <p:cNvPr id="202" name="直線接點 201"/>
              <p:cNvCxnSpPr/>
              <p:nvPr/>
            </p:nvCxnSpPr>
            <p:spPr bwMode="hidden">
              <a:xfrm flipH="1" flipV="1">
                <a:off x="-1" y="1012053"/>
                <a:ext cx="5828811" cy="584594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3" name="直線接點​​ 202"/>
              <p:cNvCxnSpPr/>
              <p:nvPr/>
            </p:nvCxnSpPr>
            <p:spPr bwMode="hidden">
              <a:xfrm flipH="1" flipV="1">
                <a:off x="-1" y="2227340"/>
                <a:ext cx="4614781" cy="4630658"/>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4" name="直線接點 203"/>
              <p:cNvCxnSpPr/>
              <p:nvPr/>
            </p:nvCxnSpPr>
            <p:spPr bwMode="hidden">
              <a:xfrm flipH="1" flipV="1">
                <a:off x="-1" y="3432149"/>
                <a:ext cx="3398419" cy="342584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5" name="直線接點 204"/>
              <p:cNvCxnSpPr/>
              <p:nvPr/>
            </p:nvCxnSpPr>
            <p:spPr bwMode="hidden">
              <a:xfrm flipH="1" flipV="1">
                <a:off x="-1" y="4651431"/>
                <a:ext cx="2196496" cy="2206567"/>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6" name="直線接點 205"/>
              <p:cNvCxnSpPr/>
              <p:nvPr/>
            </p:nvCxnSpPr>
            <p:spPr bwMode="hidden">
              <a:xfrm flipH="1" flipV="1">
                <a:off x="-1" y="5864453"/>
                <a:ext cx="987003" cy="99354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grpSp>
          <p:nvGrpSpPr>
            <p:cNvPr id="179" name="群組 178"/>
            <p:cNvGrpSpPr/>
            <p:nvPr userDrawn="1"/>
          </p:nvGrpSpPr>
          <p:grpSpPr bwMode="hidden">
            <a:xfrm flipH="1">
              <a:off x="0" y="0"/>
              <a:ext cx="12192001" cy="6858000"/>
              <a:chOff x="-1" y="0"/>
              <a:chExt cx="12192001" cy="6858000"/>
            </a:xfrm>
          </p:grpSpPr>
          <p:cxnSp>
            <p:nvCxnSpPr>
              <p:cNvPr id="180" name="直線接點​​ 179"/>
              <p:cNvCxnSpPr/>
              <p:nvPr/>
            </p:nvCxnSpPr>
            <p:spPr bwMode="hidden">
              <a:xfrm>
                <a:off x="225425"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1" name="直線接點​​ 180"/>
              <p:cNvCxnSpPr/>
              <p:nvPr/>
            </p:nvCxnSpPr>
            <p:spPr bwMode="hidden">
              <a:xfrm>
                <a:off x="1449154"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2" name="直線接點​​ 181"/>
              <p:cNvCxnSpPr/>
              <p:nvPr/>
            </p:nvCxnSpPr>
            <p:spPr bwMode="hidden">
              <a:xfrm>
                <a:off x="2665982"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3" name="直線接點​​ 182"/>
              <p:cNvCxnSpPr/>
              <p:nvPr/>
            </p:nvCxnSpPr>
            <p:spPr bwMode="hidden">
              <a:xfrm>
                <a:off x="3885119"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4" name="直線接點 183"/>
              <p:cNvCxnSpPr/>
              <p:nvPr/>
            </p:nvCxnSpPr>
            <p:spPr bwMode="hidden">
              <a:xfrm>
                <a:off x="5106502"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nvGrpSpPr>
              <p:cNvPr id="185" name="群組 184"/>
              <p:cNvGrpSpPr/>
              <p:nvPr/>
            </p:nvGrpSpPr>
            <p:grpSpPr bwMode="hidden">
              <a:xfrm>
                <a:off x="6327885" y="0"/>
                <a:ext cx="5864115" cy="5898673"/>
                <a:chOff x="6327885" y="0"/>
                <a:chExt cx="5864115" cy="5898673"/>
              </a:xfrm>
            </p:grpSpPr>
            <p:cxnSp>
              <p:nvCxnSpPr>
                <p:cNvPr id="191" name="直線接點​​ 190"/>
                <p:cNvCxnSpPr/>
                <p:nvPr/>
              </p:nvCxnSpPr>
              <p:spPr bwMode="hidden">
                <a:xfrm>
                  <a:off x="6327885" y="0"/>
                  <a:ext cx="5864115" cy="5898673"/>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2" name="直線接點​​ 191"/>
                <p:cNvCxnSpPr/>
                <p:nvPr/>
              </p:nvCxnSpPr>
              <p:spPr bwMode="hidden">
                <a:xfrm>
                  <a:off x="7549268" y="0"/>
                  <a:ext cx="4642732" cy="467242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3" name="直線接點​​ 192"/>
                <p:cNvCxnSpPr/>
                <p:nvPr/>
              </p:nvCxnSpPr>
              <p:spPr bwMode="hidden">
                <a:xfrm>
                  <a:off x="8772997" y="0"/>
                  <a:ext cx="3419003" cy="345674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4" name="直線接點​​ 193"/>
                <p:cNvCxnSpPr/>
                <p:nvPr/>
              </p:nvCxnSpPr>
              <p:spPr bwMode="hidden">
                <a:xfrm>
                  <a:off x="9982200" y="0"/>
                  <a:ext cx="2209800" cy="222646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5" name="直線接點​​ 194"/>
                <p:cNvCxnSpPr/>
                <p:nvPr/>
              </p:nvCxnSpPr>
              <p:spPr bwMode="hidden">
                <a:xfrm>
                  <a:off x="11199019" y="0"/>
                  <a:ext cx="992981" cy="1002506"/>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cxnSp>
            <p:nvCxnSpPr>
              <p:cNvPr id="186" name="直線接點​​ 185"/>
              <p:cNvCxnSpPr/>
              <p:nvPr/>
            </p:nvCxnSpPr>
            <p:spPr bwMode="hidden">
              <a:xfrm flipH="1" flipV="1">
                <a:off x="-1" y="1012053"/>
                <a:ext cx="5828811" cy="584594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7" name="直線接點 186"/>
              <p:cNvCxnSpPr/>
              <p:nvPr/>
            </p:nvCxnSpPr>
            <p:spPr bwMode="hidden">
              <a:xfrm flipH="1" flipV="1">
                <a:off x="-1" y="2227340"/>
                <a:ext cx="4614781" cy="4630658"/>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8" name="直線接點 187"/>
              <p:cNvCxnSpPr/>
              <p:nvPr/>
            </p:nvCxnSpPr>
            <p:spPr bwMode="hidden">
              <a:xfrm flipH="1" flipV="1">
                <a:off x="-1" y="3432149"/>
                <a:ext cx="3398419" cy="342584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9" name="直線接點 188"/>
              <p:cNvCxnSpPr/>
              <p:nvPr/>
            </p:nvCxnSpPr>
            <p:spPr bwMode="hidden">
              <a:xfrm flipH="1" flipV="1">
                <a:off x="-1" y="4651431"/>
                <a:ext cx="2196496" cy="2206567"/>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0" name="直線接點 189"/>
              <p:cNvCxnSpPr/>
              <p:nvPr/>
            </p:nvCxnSpPr>
            <p:spPr bwMode="hidden">
              <a:xfrm flipH="1" flipV="1">
                <a:off x="-1" y="5864453"/>
                <a:ext cx="987003" cy="99354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grpSp>
      <p:sp>
        <p:nvSpPr>
          <p:cNvPr id="213" name="頁尾預留位置 212"/>
          <p:cNvSpPr>
            <a:spLocks noGrp="1"/>
          </p:cNvSpPr>
          <p:nvPr>
            <p:ph type="ftr" sz="quarter" idx="11"/>
          </p:nvPr>
        </p:nvSpPr>
        <p:spPr/>
        <p:txBody>
          <a:bodyPr rtlCol="0"/>
          <a:lstStyle/>
          <a:p>
            <a:pPr rtl="0"/>
            <a:r>
              <a:rPr lang="zh-TW" altLang="en-US" dirty="0" smtClean="0"/>
              <a:t>新增頁尾</a:t>
            </a:r>
            <a:endParaRPr lang="zh-TW" altLang="en-US" dirty="0"/>
          </a:p>
        </p:txBody>
      </p:sp>
      <p:sp>
        <p:nvSpPr>
          <p:cNvPr id="212" name="日期預留位置 211"/>
          <p:cNvSpPr>
            <a:spLocks noGrp="1"/>
          </p:cNvSpPr>
          <p:nvPr>
            <p:ph type="dt" sz="half" idx="10"/>
          </p:nvPr>
        </p:nvSpPr>
        <p:spPr/>
        <p:txBody>
          <a:bodyPr rtlCol="0"/>
          <a:lstStyle>
            <a:lvl1pPr>
              <a:defRPr/>
            </a:lvl1pPr>
          </a:lstStyle>
          <a:p>
            <a:fld id="{8C289A11-8BF8-45F7-B92C-261B55DE08FE}" type="datetime2">
              <a:rPr lang="zh-TW" altLang="en-US" smtClean="0"/>
              <a:pPr/>
              <a:t>2018年5月22日</a:t>
            </a:fld>
            <a:endParaRPr lang="zh-TW" altLang="en-US" dirty="0"/>
          </a:p>
        </p:txBody>
      </p:sp>
      <p:sp>
        <p:nvSpPr>
          <p:cNvPr id="214" name="投影片編號預留位置 213"/>
          <p:cNvSpPr>
            <a:spLocks noGrp="1"/>
          </p:cNvSpPr>
          <p:nvPr>
            <p:ph type="sldNum" sz="quarter" idx="12"/>
          </p:nvPr>
        </p:nvSpPr>
        <p:spPr/>
        <p:txBody>
          <a:bodyPr rtlCol="0"/>
          <a:lstStyle/>
          <a:p>
            <a:pPr rtl="0"/>
            <a:fld id="{E31375A4-56A4-47D6-9801-1991572033F7}" type="slidenum">
              <a:rPr lang="en-US" altLang="zh-TW" smtClean="0"/>
              <a:pPr/>
              <a:t>‹#›</a:t>
            </a:fld>
            <a:endParaRPr lang="zh-TW" altLang="en-US" dirty="0"/>
          </a:p>
        </p:txBody>
      </p:sp>
    </p:spTree>
    <p:extLst>
      <p:ext uri="{BB962C8B-B14F-4D97-AF65-F5344CB8AC3E}">
        <p14:creationId xmlns:p14="http://schemas.microsoft.com/office/powerpoint/2010/main" val="21468172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含標題的內容">
    <p:bg>
      <p:bgPr>
        <a:gradFill flip="none" rotWithShape="1">
          <a:gsLst>
            <a:gs pos="0">
              <a:schemeClr val="accent1"/>
            </a:gs>
            <a:gs pos="100000">
              <a:schemeClr val="accent1">
                <a:lumMod val="80000"/>
              </a:schemeClr>
            </a:gs>
          </a:gsLst>
          <a:path path="circle">
            <a:fillToRect l="50000" t="50000" r="50000" b="50000"/>
          </a:path>
          <a:tileRect/>
        </a:gradFill>
        <a:effectLst/>
      </p:bgPr>
    </p:bg>
    <p:spTree>
      <p:nvGrpSpPr>
        <p:cNvPr id="1" name=""/>
        <p:cNvGrpSpPr/>
        <p:nvPr/>
      </p:nvGrpSpPr>
      <p:grpSpPr>
        <a:xfrm>
          <a:off x="0" y="0"/>
          <a:ext cx="0" cy="0"/>
          <a:chOff x="0" y="0"/>
          <a:chExt cx="0" cy="0"/>
        </a:xfrm>
      </p:grpSpPr>
      <p:grpSp>
        <p:nvGrpSpPr>
          <p:cNvPr id="9" name="群組 8"/>
          <p:cNvGrpSpPr/>
          <p:nvPr userDrawn="1"/>
        </p:nvGrpSpPr>
        <p:grpSpPr bwMode="hidden">
          <a:xfrm>
            <a:off x="-1" y="0"/>
            <a:ext cx="12192002" cy="6858000"/>
            <a:chOff x="-1" y="0"/>
            <a:chExt cx="12192002" cy="6858000"/>
          </a:xfrm>
        </p:grpSpPr>
        <p:cxnSp>
          <p:nvCxnSpPr>
            <p:cNvPr id="10" name="直線接點 9"/>
            <p:cNvCxnSpPr/>
            <p:nvPr/>
          </p:nvCxnSpPr>
          <p:spPr bwMode="hidden">
            <a:xfrm>
              <a:off x="61019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 name="直線接點 10"/>
            <p:cNvCxnSpPr/>
            <p:nvPr/>
          </p:nvCxnSpPr>
          <p:spPr bwMode="hidden">
            <a:xfrm>
              <a:off x="182933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 name="直線接點​​ 11"/>
            <p:cNvCxnSpPr/>
            <p:nvPr/>
          </p:nvCxnSpPr>
          <p:spPr bwMode="hidden">
            <a:xfrm>
              <a:off x="304847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 name="直線接點​​ 12"/>
            <p:cNvCxnSpPr/>
            <p:nvPr/>
          </p:nvCxnSpPr>
          <p:spPr bwMode="hidden">
            <a:xfrm>
              <a:off x="426760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 name="直線接點​ 13"/>
            <p:cNvCxnSpPr/>
            <p:nvPr/>
          </p:nvCxnSpPr>
          <p:spPr bwMode="hidden">
            <a:xfrm>
              <a:off x="548674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5" name="直線接點​​ 14"/>
            <p:cNvCxnSpPr/>
            <p:nvPr/>
          </p:nvCxnSpPr>
          <p:spPr bwMode="hidden">
            <a:xfrm>
              <a:off x="670588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6" name="直線接點 15"/>
            <p:cNvCxnSpPr/>
            <p:nvPr/>
          </p:nvCxnSpPr>
          <p:spPr bwMode="hidden">
            <a:xfrm>
              <a:off x="792502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7" name="直線接點 16"/>
            <p:cNvCxnSpPr/>
            <p:nvPr/>
          </p:nvCxnSpPr>
          <p:spPr bwMode="hidden">
            <a:xfrm>
              <a:off x="914416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8" name="直線接點 17"/>
            <p:cNvCxnSpPr/>
            <p:nvPr/>
          </p:nvCxnSpPr>
          <p:spPr bwMode="hidden">
            <a:xfrm>
              <a:off x="1036329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9" name="直線接點​​ 18"/>
            <p:cNvCxnSpPr/>
            <p:nvPr/>
          </p:nvCxnSpPr>
          <p:spPr bwMode="hidden">
            <a:xfrm>
              <a:off x="1158243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0" name="直線接點​​ 19"/>
            <p:cNvCxnSpPr/>
            <p:nvPr/>
          </p:nvCxnSpPr>
          <p:spPr bwMode="hidden">
            <a:xfrm>
              <a:off x="2819" y="38648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1" name="直線接點​​ 20"/>
            <p:cNvCxnSpPr/>
            <p:nvPr/>
          </p:nvCxnSpPr>
          <p:spPr bwMode="hidden">
            <a:xfrm>
              <a:off x="2819" y="1611181"/>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2" name="直線接點 21"/>
            <p:cNvCxnSpPr/>
            <p:nvPr/>
          </p:nvCxnSpPr>
          <p:spPr bwMode="hidden">
            <a:xfrm>
              <a:off x="2819" y="2835877"/>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3" name="直線接點​​ 22"/>
            <p:cNvCxnSpPr/>
            <p:nvPr/>
          </p:nvCxnSpPr>
          <p:spPr bwMode="hidden">
            <a:xfrm>
              <a:off x="2819" y="4060573"/>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4" name="直線接點 23"/>
            <p:cNvCxnSpPr/>
            <p:nvPr/>
          </p:nvCxnSpPr>
          <p:spPr bwMode="hidden">
            <a:xfrm>
              <a:off x="2819" y="5285269"/>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5" name="直線接點 24"/>
            <p:cNvCxnSpPr/>
            <p:nvPr/>
          </p:nvCxnSpPr>
          <p:spPr bwMode="hidden">
            <a:xfrm>
              <a:off x="2819" y="650996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26" name="群組 25"/>
            <p:cNvGrpSpPr/>
            <p:nvPr userDrawn="1"/>
          </p:nvGrpSpPr>
          <p:grpSpPr bwMode="hidden">
            <a:xfrm>
              <a:off x="-1" y="0"/>
              <a:ext cx="12192001" cy="6858000"/>
              <a:chOff x="-1" y="0"/>
              <a:chExt cx="12192001" cy="6858000"/>
            </a:xfrm>
          </p:grpSpPr>
          <p:cxnSp>
            <p:nvCxnSpPr>
              <p:cNvPr id="44" name="直線接點 43"/>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5" name="直線接點 44"/>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6" name="直線接點 45"/>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7" name="直線接點 46"/>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8" name="直線接點 47"/>
              <p:cNvCxnSpPr/>
              <p:nvPr/>
            </p:nvCxnSpPr>
            <p:spPr bwMode="hidden">
              <a:xfrm>
                <a:off x="510650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49" name="群組 48"/>
              <p:cNvGrpSpPr/>
              <p:nvPr/>
            </p:nvGrpSpPr>
            <p:grpSpPr bwMode="hidden">
              <a:xfrm>
                <a:off x="6327885" y="0"/>
                <a:ext cx="5864115" cy="5898673"/>
                <a:chOff x="6327885" y="0"/>
                <a:chExt cx="5864115" cy="5898673"/>
              </a:xfrm>
            </p:grpSpPr>
            <p:cxnSp>
              <p:nvCxnSpPr>
                <p:cNvPr id="55" name="直線接點 54"/>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6" name="直線接點 55"/>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7" name="直線接點 56"/>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8" name="直線接點​​ 57"/>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9" name="直線接點​​ 58"/>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50" name="直線接點​​ 49"/>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1" name="直線接點​​ 50"/>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2" name="直線接點 51"/>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3" name="直線接點 52"/>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4" name="直線接點 53"/>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nvGrpSpPr>
            <p:cNvPr id="27" name="群組 26"/>
            <p:cNvGrpSpPr/>
            <p:nvPr userDrawn="1"/>
          </p:nvGrpSpPr>
          <p:grpSpPr bwMode="hidden">
            <a:xfrm flipH="1">
              <a:off x="0" y="0"/>
              <a:ext cx="12192001" cy="6858000"/>
              <a:chOff x="-1" y="0"/>
              <a:chExt cx="12192001" cy="6858000"/>
            </a:xfrm>
          </p:grpSpPr>
          <p:cxnSp>
            <p:nvCxnSpPr>
              <p:cNvPr id="28" name="直線接點 27"/>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9" name="直線接點 28"/>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0" name="直線接點 29"/>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1" name="直線接點 30"/>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2" name="直線接點 31"/>
              <p:cNvCxnSpPr/>
              <p:nvPr/>
            </p:nvCxnSpPr>
            <p:spPr bwMode="hidden">
              <a:xfrm>
                <a:off x="515064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33" name="群組 32"/>
              <p:cNvGrpSpPr/>
              <p:nvPr/>
            </p:nvGrpSpPr>
            <p:grpSpPr bwMode="hidden">
              <a:xfrm>
                <a:off x="6327885" y="0"/>
                <a:ext cx="5864115" cy="5898673"/>
                <a:chOff x="6327885" y="0"/>
                <a:chExt cx="5864115" cy="5898673"/>
              </a:xfrm>
            </p:grpSpPr>
            <p:cxnSp>
              <p:nvCxnSpPr>
                <p:cNvPr id="39" name="直線接點 38"/>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0" name="直線接點 39"/>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1" name="直線接點 40"/>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2" name="直線接點​​ 41"/>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3" name="直線接點 42"/>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34" name="直線接點​​ 33"/>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5" name="直線接點 34"/>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6" name="直線接點 35"/>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7" name="直線接點 36"/>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8" name="直線接點 37"/>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sp>
        <p:nvSpPr>
          <p:cNvPr id="7" name="矩形 6"/>
          <p:cNvSpPr/>
          <p:nvPr userDrawn="1"/>
        </p:nvSpPr>
        <p:spPr>
          <a:xfrm>
            <a:off x="0" y="0"/>
            <a:ext cx="7315200" cy="6858000"/>
          </a:xfrm>
          <a:prstGeom prst="rect">
            <a:avLst/>
          </a:prstGeom>
          <a:gradFill>
            <a:gsLst>
              <a:gs pos="69000">
                <a:schemeClr val="bg1"/>
              </a:gs>
              <a:gs pos="0">
                <a:schemeClr val="bg1"/>
              </a:gs>
              <a:gs pos="100000">
                <a:schemeClr val="bg1">
                  <a:lumMod val="95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zh-TW" altLang="en-US" dirty="0">
              <a:latin typeface="Microsoft JhengHei UI" panose="020B0604030504040204" pitchFamily="34" charset="-120"/>
              <a:ea typeface="Microsoft JhengHei UI" panose="020B0604030504040204" pitchFamily="34" charset="-120"/>
            </a:endParaRPr>
          </a:p>
        </p:txBody>
      </p:sp>
      <p:sp>
        <p:nvSpPr>
          <p:cNvPr id="2" name="標題 1"/>
          <p:cNvSpPr>
            <a:spLocks noGrp="1"/>
          </p:cNvSpPr>
          <p:nvPr>
            <p:ph type="title"/>
          </p:nvPr>
        </p:nvSpPr>
        <p:spPr>
          <a:xfrm>
            <a:off x="7913152" y="571500"/>
            <a:ext cx="3657600" cy="2197100"/>
          </a:xfrm>
        </p:spPr>
        <p:txBody>
          <a:bodyPr rtlCol="0" anchor="b">
            <a:normAutofit/>
          </a:bodyPr>
          <a:lstStyle>
            <a:lvl1pPr>
              <a:defRPr sz="2600">
                <a:solidFill>
                  <a:schemeClr val="bg1"/>
                </a:solidFill>
              </a:defRPr>
            </a:lvl1pPr>
          </a:lstStyle>
          <a:p>
            <a:pPr rtl="0"/>
            <a:r>
              <a:rPr lang="zh-TW" altLang="en-US" smtClean="0"/>
              <a:t>按一下以編輯母片標題樣式</a:t>
            </a:r>
            <a:endParaRPr lang="zh-TW" altLang="en-US" dirty="0"/>
          </a:p>
        </p:txBody>
      </p:sp>
      <p:sp>
        <p:nvSpPr>
          <p:cNvPr id="3" name="內容預留位置 2"/>
          <p:cNvSpPr>
            <a:spLocks noGrp="1"/>
          </p:cNvSpPr>
          <p:nvPr>
            <p:ph idx="1"/>
          </p:nvPr>
        </p:nvSpPr>
        <p:spPr>
          <a:xfrm>
            <a:off x="543197" y="571500"/>
            <a:ext cx="6217920" cy="5715000"/>
          </a:xfrm>
        </p:spPr>
        <p:txBody>
          <a:bodyPr rtlCol="0">
            <a:normAutofit/>
          </a:bodyPr>
          <a:lstStyle>
            <a:lvl1pPr>
              <a:defRPr sz="2000"/>
            </a:lvl1pPr>
            <a:lvl2pPr>
              <a:defRPr sz="1800"/>
            </a:lvl2pPr>
            <a:lvl3pPr>
              <a:defRPr sz="1600"/>
            </a:lvl3pPr>
            <a:lvl4pPr>
              <a:defRPr sz="1400"/>
            </a:lvl4pPr>
            <a:lvl5pPr>
              <a:defRPr sz="1400"/>
            </a:lvl5pPr>
            <a:lvl6pPr>
              <a:defRPr sz="2000"/>
            </a:lvl6pPr>
            <a:lvl7pPr>
              <a:defRPr sz="2000"/>
            </a:lvl7pPr>
            <a:lvl8pPr>
              <a:defRPr sz="2000"/>
            </a:lvl8pPr>
            <a:lvl9pPr>
              <a:defRPr sz="2000"/>
            </a:lvl9pPr>
          </a:lstStyle>
          <a:p>
            <a:pPr lvl="0" rtl="0"/>
            <a:r>
              <a:rPr lang="zh-TW" altLang="en-US" smtClean="0"/>
              <a:t>按一下以編輯母片文字樣式</a:t>
            </a:r>
          </a:p>
          <a:p>
            <a:pPr lvl="1" rtl="0"/>
            <a:r>
              <a:rPr lang="zh-TW" altLang="en-US" smtClean="0"/>
              <a:t>第二層</a:t>
            </a:r>
          </a:p>
          <a:p>
            <a:pPr lvl="2" rtl="0"/>
            <a:r>
              <a:rPr lang="zh-TW" altLang="en-US" smtClean="0"/>
              <a:t>第三層</a:t>
            </a:r>
          </a:p>
          <a:p>
            <a:pPr lvl="3" rtl="0"/>
            <a:r>
              <a:rPr lang="zh-TW" altLang="en-US" smtClean="0"/>
              <a:t>第四層</a:t>
            </a:r>
          </a:p>
          <a:p>
            <a:pPr lvl="4" rtl="0"/>
            <a:r>
              <a:rPr lang="zh-TW" altLang="en-US" smtClean="0"/>
              <a:t>第五層</a:t>
            </a:r>
            <a:endParaRPr lang="zh-TW" altLang="en-US" dirty="0"/>
          </a:p>
        </p:txBody>
      </p:sp>
      <p:sp>
        <p:nvSpPr>
          <p:cNvPr id="4" name="文字預留位置 3"/>
          <p:cNvSpPr>
            <a:spLocks noGrp="1"/>
          </p:cNvSpPr>
          <p:nvPr>
            <p:ph type="body" sz="half" idx="2"/>
          </p:nvPr>
        </p:nvSpPr>
        <p:spPr>
          <a:xfrm>
            <a:off x="7913152" y="2995012"/>
            <a:ext cx="3657600" cy="2285950"/>
          </a:xfrm>
        </p:spPr>
        <p:txBody>
          <a:bodyPr rtlCol="0">
            <a:normAutofit/>
          </a:bodyPr>
          <a:lstStyle>
            <a:lvl1pPr marL="0" indent="0">
              <a:spcBef>
                <a:spcPts val="1200"/>
              </a:spcBef>
              <a:buNone/>
              <a:defRPr sz="1600">
                <a:solidFill>
                  <a:schemeClr val="bg1"/>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zh-TW" altLang="en-US" smtClean="0"/>
              <a:t>按一下以編輯母片文字樣式</a:t>
            </a:r>
          </a:p>
        </p:txBody>
      </p:sp>
      <p:cxnSp>
        <p:nvCxnSpPr>
          <p:cNvPr id="60" name="直線接點 59"/>
          <p:cNvCxnSpPr/>
          <p:nvPr userDrawn="1"/>
        </p:nvCxnSpPr>
        <p:spPr>
          <a:xfrm>
            <a:off x="7923089" y="2895600"/>
            <a:ext cx="3659311" cy="0"/>
          </a:xfrm>
          <a:prstGeom prst="line">
            <a:avLst/>
          </a:prstGeom>
          <a:ln w="19050">
            <a:solidFill>
              <a:schemeClr val="bg1"/>
            </a:solidFill>
          </a:ln>
        </p:spPr>
        <p:style>
          <a:lnRef idx="1">
            <a:schemeClr val="accent1"/>
          </a:lnRef>
          <a:fillRef idx="0">
            <a:schemeClr val="accent1"/>
          </a:fillRef>
          <a:effectRef idx="0">
            <a:schemeClr val="accent1"/>
          </a:effectRef>
          <a:fontRef idx="minor">
            <a:schemeClr val="tx1"/>
          </a:fontRef>
        </p:style>
      </p:cxnSp>
      <p:sp>
        <p:nvSpPr>
          <p:cNvPr id="6" name="頁尾預留位置 5"/>
          <p:cNvSpPr>
            <a:spLocks noGrp="1"/>
          </p:cNvSpPr>
          <p:nvPr>
            <p:ph type="ftr" sz="quarter" idx="11"/>
          </p:nvPr>
        </p:nvSpPr>
        <p:spPr/>
        <p:txBody>
          <a:bodyPr rtlCol="0"/>
          <a:lstStyle/>
          <a:p>
            <a:pPr rtl="0"/>
            <a:r>
              <a:rPr lang="zh-TW" altLang="en-US" dirty="0" smtClean="0"/>
              <a:t>新增頁尾</a:t>
            </a:r>
            <a:endParaRPr lang="zh-TW" altLang="en-US" dirty="0"/>
          </a:p>
        </p:txBody>
      </p:sp>
      <p:sp>
        <p:nvSpPr>
          <p:cNvPr id="5" name="日期預留位置 4"/>
          <p:cNvSpPr>
            <a:spLocks noGrp="1"/>
          </p:cNvSpPr>
          <p:nvPr>
            <p:ph type="dt" sz="half" idx="10"/>
          </p:nvPr>
        </p:nvSpPr>
        <p:spPr/>
        <p:txBody>
          <a:bodyPr rtlCol="0"/>
          <a:lstStyle>
            <a:lvl1pPr>
              <a:defRPr>
                <a:solidFill>
                  <a:schemeClr val="bg1"/>
                </a:solidFill>
              </a:defRPr>
            </a:lvl1pPr>
          </a:lstStyle>
          <a:p>
            <a:fld id="{D6DAC134-9EF5-4B7F-A61E-56D77C662044}" type="datetime2">
              <a:rPr lang="zh-TW" altLang="en-US" smtClean="0"/>
              <a:pPr/>
              <a:t>2018年5月22日</a:t>
            </a:fld>
            <a:endParaRPr lang="zh-TW" altLang="en-US" dirty="0"/>
          </a:p>
        </p:txBody>
      </p:sp>
      <p:sp>
        <p:nvSpPr>
          <p:cNvPr id="8" name="投影片編號預留位置 7"/>
          <p:cNvSpPr>
            <a:spLocks noGrp="1"/>
          </p:cNvSpPr>
          <p:nvPr>
            <p:ph type="sldNum" sz="quarter" idx="12"/>
          </p:nvPr>
        </p:nvSpPr>
        <p:spPr/>
        <p:txBody>
          <a:bodyPr rtlCol="0"/>
          <a:lstStyle>
            <a:lvl1pPr>
              <a:defRPr>
                <a:solidFill>
                  <a:schemeClr val="bg1"/>
                </a:solidFill>
              </a:defRPr>
            </a:lvl1pPr>
          </a:lstStyle>
          <a:p>
            <a:pPr rtl="0"/>
            <a:fld id="{E31375A4-56A4-47D6-9801-1991572033F7}" type="slidenum">
              <a:rPr lang="en-US" altLang="zh-TW" smtClean="0"/>
              <a:pPr/>
              <a:t>‹#›</a:t>
            </a:fld>
            <a:endParaRPr lang="zh-TW" altLang="en-US" dirty="0"/>
          </a:p>
        </p:txBody>
      </p:sp>
    </p:spTree>
    <p:extLst>
      <p:ext uri="{BB962C8B-B14F-4D97-AF65-F5344CB8AC3E}">
        <p14:creationId xmlns:p14="http://schemas.microsoft.com/office/powerpoint/2010/main" val="16673741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含標題的圖片">
    <p:bg>
      <p:bgPr>
        <a:gradFill flip="none" rotWithShape="1">
          <a:gsLst>
            <a:gs pos="0">
              <a:schemeClr val="accent1"/>
            </a:gs>
            <a:gs pos="100000">
              <a:schemeClr val="accent1">
                <a:lumMod val="80000"/>
              </a:schemeClr>
            </a:gs>
          </a:gsLst>
          <a:path path="circle">
            <a:fillToRect l="50000" t="50000" r="50000" b="50000"/>
          </a:path>
          <a:tileRect/>
        </a:gradFill>
        <a:effectLst/>
      </p:bgPr>
    </p:bg>
    <p:spTree>
      <p:nvGrpSpPr>
        <p:cNvPr id="1" name=""/>
        <p:cNvGrpSpPr/>
        <p:nvPr/>
      </p:nvGrpSpPr>
      <p:grpSpPr>
        <a:xfrm>
          <a:off x="0" y="0"/>
          <a:ext cx="0" cy="0"/>
          <a:chOff x="0" y="0"/>
          <a:chExt cx="0" cy="0"/>
        </a:xfrm>
      </p:grpSpPr>
      <p:grpSp>
        <p:nvGrpSpPr>
          <p:cNvPr id="8" name="群組 7"/>
          <p:cNvGrpSpPr/>
          <p:nvPr/>
        </p:nvGrpSpPr>
        <p:grpSpPr bwMode="hidden">
          <a:xfrm>
            <a:off x="-1" y="0"/>
            <a:ext cx="12192002" cy="6858000"/>
            <a:chOff x="-1" y="0"/>
            <a:chExt cx="12192002" cy="6858000"/>
          </a:xfrm>
        </p:grpSpPr>
        <p:cxnSp>
          <p:nvCxnSpPr>
            <p:cNvPr id="9" name="直線接點​​ 8"/>
            <p:cNvCxnSpPr/>
            <p:nvPr/>
          </p:nvCxnSpPr>
          <p:spPr bwMode="hidden">
            <a:xfrm>
              <a:off x="61019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 name="直線接點 9"/>
            <p:cNvCxnSpPr/>
            <p:nvPr/>
          </p:nvCxnSpPr>
          <p:spPr bwMode="hidden">
            <a:xfrm>
              <a:off x="182933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 name="直線接點 10"/>
            <p:cNvCxnSpPr/>
            <p:nvPr/>
          </p:nvCxnSpPr>
          <p:spPr bwMode="hidden">
            <a:xfrm>
              <a:off x="304847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 name="直線接點​​ 11"/>
            <p:cNvCxnSpPr/>
            <p:nvPr/>
          </p:nvCxnSpPr>
          <p:spPr bwMode="hidden">
            <a:xfrm>
              <a:off x="426760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 name="直線接點​​ 12"/>
            <p:cNvCxnSpPr/>
            <p:nvPr/>
          </p:nvCxnSpPr>
          <p:spPr bwMode="hidden">
            <a:xfrm>
              <a:off x="548674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 name="直線接點​ 13"/>
            <p:cNvCxnSpPr/>
            <p:nvPr/>
          </p:nvCxnSpPr>
          <p:spPr bwMode="hidden">
            <a:xfrm>
              <a:off x="670588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5" name="直線接點​​ 14"/>
            <p:cNvCxnSpPr/>
            <p:nvPr/>
          </p:nvCxnSpPr>
          <p:spPr bwMode="hidden">
            <a:xfrm>
              <a:off x="792502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6" name="直線接點 15"/>
            <p:cNvCxnSpPr/>
            <p:nvPr/>
          </p:nvCxnSpPr>
          <p:spPr bwMode="hidden">
            <a:xfrm>
              <a:off x="914416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7" name="直線接點 16"/>
            <p:cNvCxnSpPr/>
            <p:nvPr/>
          </p:nvCxnSpPr>
          <p:spPr bwMode="hidden">
            <a:xfrm>
              <a:off x="1036329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8" name="直線接點 17"/>
            <p:cNvCxnSpPr/>
            <p:nvPr/>
          </p:nvCxnSpPr>
          <p:spPr bwMode="hidden">
            <a:xfrm>
              <a:off x="1158243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9" name="直線接點​​ 18"/>
            <p:cNvCxnSpPr/>
            <p:nvPr/>
          </p:nvCxnSpPr>
          <p:spPr bwMode="hidden">
            <a:xfrm>
              <a:off x="2819" y="38648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0" name="直線接點​​ 19"/>
            <p:cNvCxnSpPr/>
            <p:nvPr/>
          </p:nvCxnSpPr>
          <p:spPr bwMode="hidden">
            <a:xfrm>
              <a:off x="2819" y="1611181"/>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1" name="直線接點​​ 20"/>
            <p:cNvCxnSpPr/>
            <p:nvPr/>
          </p:nvCxnSpPr>
          <p:spPr bwMode="hidden">
            <a:xfrm>
              <a:off x="2819" y="2835877"/>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2" name="直線接點 21"/>
            <p:cNvCxnSpPr/>
            <p:nvPr/>
          </p:nvCxnSpPr>
          <p:spPr bwMode="hidden">
            <a:xfrm>
              <a:off x="2819" y="4060573"/>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3" name="直線接點​​ 22"/>
            <p:cNvCxnSpPr/>
            <p:nvPr/>
          </p:nvCxnSpPr>
          <p:spPr bwMode="hidden">
            <a:xfrm>
              <a:off x="2819" y="5285269"/>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4" name="直線接點 23"/>
            <p:cNvCxnSpPr/>
            <p:nvPr/>
          </p:nvCxnSpPr>
          <p:spPr bwMode="hidden">
            <a:xfrm>
              <a:off x="2819" y="650996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25" name="群組 24"/>
            <p:cNvGrpSpPr/>
            <p:nvPr/>
          </p:nvGrpSpPr>
          <p:grpSpPr bwMode="hidden">
            <a:xfrm>
              <a:off x="-1" y="0"/>
              <a:ext cx="12192001" cy="6858000"/>
              <a:chOff x="-1" y="0"/>
              <a:chExt cx="12192001" cy="6858000"/>
            </a:xfrm>
          </p:grpSpPr>
          <p:cxnSp>
            <p:nvCxnSpPr>
              <p:cNvPr id="43" name="直線接點 42"/>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4" name="直線接點 43"/>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5" name="直線接點 44"/>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6" name="直線接點 45"/>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7" name="直線接點 46"/>
              <p:cNvCxnSpPr/>
              <p:nvPr/>
            </p:nvCxnSpPr>
            <p:spPr bwMode="hidden">
              <a:xfrm>
                <a:off x="510650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48" name="群組 47"/>
              <p:cNvGrpSpPr/>
              <p:nvPr/>
            </p:nvGrpSpPr>
            <p:grpSpPr bwMode="hidden">
              <a:xfrm>
                <a:off x="6327885" y="0"/>
                <a:ext cx="5864115" cy="5898673"/>
                <a:chOff x="6327885" y="0"/>
                <a:chExt cx="5864115" cy="5898673"/>
              </a:xfrm>
            </p:grpSpPr>
            <p:cxnSp>
              <p:nvCxnSpPr>
                <p:cNvPr id="54" name="直線接點 53"/>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5" name="直線接點 54"/>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6" name="直線接點 55"/>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7" name="直線接點 56"/>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8" name="直線接點​​ 57"/>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49" name="直線接點 48"/>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0" name="直線接點​​ 49"/>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1" name="直線接點​​ 50"/>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2" name="直線接點 51"/>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3" name="直線接點 52"/>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nvGrpSpPr>
            <p:cNvPr id="26" name="群組 25"/>
            <p:cNvGrpSpPr/>
            <p:nvPr/>
          </p:nvGrpSpPr>
          <p:grpSpPr bwMode="hidden">
            <a:xfrm flipH="1">
              <a:off x="0" y="0"/>
              <a:ext cx="12192001" cy="6858000"/>
              <a:chOff x="-1" y="0"/>
              <a:chExt cx="12192001" cy="6858000"/>
            </a:xfrm>
          </p:grpSpPr>
          <p:cxnSp>
            <p:nvCxnSpPr>
              <p:cNvPr id="27" name="直線接點 26"/>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8" name="直線接點 27"/>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9" name="直線接點 28"/>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0" name="直線接點 29"/>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1" name="直線接點 30"/>
              <p:cNvCxnSpPr/>
              <p:nvPr/>
            </p:nvCxnSpPr>
            <p:spPr bwMode="hidden">
              <a:xfrm>
                <a:off x="515064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32" name="群組 31"/>
              <p:cNvGrpSpPr/>
              <p:nvPr/>
            </p:nvGrpSpPr>
            <p:grpSpPr bwMode="hidden">
              <a:xfrm>
                <a:off x="6327885" y="0"/>
                <a:ext cx="5864115" cy="5898673"/>
                <a:chOff x="6327885" y="0"/>
                <a:chExt cx="5864115" cy="5898673"/>
              </a:xfrm>
            </p:grpSpPr>
            <p:cxnSp>
              <p:nvCxnSpPr>
                <p:cNvPr id="38" name="直線接點 37"/>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9" name="直線接點 38"/>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0" name="直線接點 39"/>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1" name="直線接點 40"/>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2" name="直線接點​​ 41"/>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33" name="直線接點 32"/>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4" name="直線接點​​ 33"/>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5" name="直線接點 34"/>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6" name="直線接點 35"/>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7" name="直線接點 36"/>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sp>
        <p:nvSpPr>
          <p:cNvPr id="60" name="矩形 59"/>
          <p:cNvSpPr/>
          <p:nvPr/>
        </p:nvSpPr>
        <p:spPr>
          <a:xfrm>
            <a:off x="0" y="0"/>
            <a:ext cx="7315200" cy="6858000"/>
          </a:xfrm>
          <a:prstGeom prst="rect">
            <a:avLst/>
          </a:prstGeom>
          <a:gradFill>
            <a:gsLst>
              <a:gs pos="69000">
                <a:schemeClr val="bg1"/>
              </a:gs>
              <a:gs pos="0">
                <a:schemeClr val="bg1"/>
              </a:gs>
              <a:gs pos="100000">
                <a:schemeClr val="bg1">
                  <a:lumMod val="95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zh-TW" altLang="en-US" dirty="0">
              <a:latin typeface="Microsoft JhengHei UI" panose="020B0604030504040204" pitchFamily="34" charset="-120"/>
              <a:ea typeface="Microsoft JhengHei UI" panose="020B0604030504040204" pitchFamily="34" charset="-120"/>
            </a:endParaRPr>
          </a:p>
        </p:txBody>
      </p:sp>
      <p:cxnSp>
        <p:nvCxnSpPr>
          <p:cNvPr id="59" name="直線接點​​ 58"/>
          <p:cNvCxnSpPr/>
          <p:nvPr/>
        </p:nvCxnSpPr>
        <p:spPr>
          <a:xfrm>
            <a:off x="7923089" y="2895600"/>
            <a:ext cx="3659311" cy="0"/>
          </a:xfrm>
          <a:prstGeom prst="line">
            <a:avLst/>
          </a:prstGeom>
          <a:ln w="19050">
            <a:solidFill>
              <a:schemeClr val="bg1"/>
            </a:solidFill>
          </a:ln>
        </p:spPr>
        <p:style>
          <a:lnRef idx="1">
            <a:schemeClr val="accent1"/>
          </a:lnRef>
          <a:fillRef idx="0">
            <a:schemeClr val="accent1"/>
          </a:fillRef>
          <a:effectRef idx="0">
            <a:schemeClr val="accent1"/>
          </a:effectRef>
          <a:fontRef idx="minor">
            <a:schemeClr val="tx1"/>
          </a:fontRef>
        </p:style>
      </p:cxnSp>
      <p:sp>
        <p:nvSpPr>
          <p:cNvPr id="2" name="標題 1"/>
          <p:cNvSpPr>
            <a:spLocks noGrp="1"/>
          </p:cNvSpPr>
          <p:nvPr>
            <p:ph type="title"/>
          </p:nvPr>
        </p:nvSpPr>
        <p:spPr>
          <a:xfrm>
            <a:off x="7909560" y="576072"/>
            <a:ext cx="3657600" cy="2194560"/>
          </a:xfrm>
        </p:spPr>
        <p:txBody>
          <a:bodyPr rtlCol="0" anchor="b">
            <a:normAutofit/>
          </a:bodyPr>
          <a:lstStyle>
            <a:lvl1pPr>
              <a:defRPr sz="2600">
                <a:solidFill>
                  <a:schemeClr val="bg1"/>
                </a:solidFill>
              </a:defRPr>
            </a:lvl1pPr>
          </a:lstStyle>
          <a:p>
            <a:pPr rtl="0"/>
            <a:r>
              <a:rPr lang="zh-TW" altLang="en-US" smtClean="0"/>
              <a:t>按一下以編輯母片標題樣式</a:t>
            </a:r>
            <a:endParaRPr lang="zh-TW" altLang="en-US" dirty="0"/>
          </a:p>
        </p:txBody>
      </p:sp>
      <p:sp>
        <p:nvSpPr>
          <p:cNvPr id="3" name="圖片預留位置 2" descr="要新增影像的空白預留位置。按一下預留位置，然後選取您要新增的影像。"/>
          <p:cNvSpPr>
            <a:spLocks noGrp="1"/>
          </p:cNvSpPr>
          <p:nvPr>
            <p:ph type="pic" idx="1"/>
          </p:nvPr>
        </p:nvSpPr>
        <p:spPr>
          <a:xfrm>
            <a:off x="4412" y="-159"/>
            <a:ext cx="7315200" cy="6858000"/>
          </a:xfrm>
        </p:spPr>
        <p:txBody>
          <a:bodyPr tIns="457200" rtlCol="0">
            <a:normAutofit/>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zh-TW" altLang="en-US" smtClean="0"/>
              <a:t>按一下圖示以新增圖片</a:t>
            </a:r>
            <a:endParaRPr lang="zh-TW" altLang="en-US" dirty="0"/>
          </a:p>
        </p:txBody>
      </p:sp>
      <p:sp>
        <p:nvSpPr>
          <p:cNvPr id="4" name="文字預留位置 3"/>
          <p:cNvSpPr>
            <a:spLocks noGrp="1"/>
          </p:cNvSpPr>
          <p:nvPr>
            <p:ph type="body" sz="half" idx="2"/>
          </p:nvPr>
        </p:nvSpPr>
        <p:spPr>
          <a:xfrm>
            <a:off x="7909560" y="2999232"/>
            <a:ext cx="3657600" cy="2286000"/>
          </a:xfrm>
        </p:spPr>
        <p:txBody>
          <a:bodyPr rtlCol="0"/>
          <a:lstStyle>
            <a:lvl1pPr marL="0" indent="0">
              <a:spcBef>
                <a:spcPts val="1200"/>
              </a:spcBef>
              <a:buNone/>
              <a:defRPr sz="1600">
                <a:solidFill>
                  <a:schemeClr val="bg1"/>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zh-TW" altLang="en-US" smtClean="0"/>
              <a:t>按一下以編輯母片文字樣式</a:t>
            </a:r>
          </a:p>
        </p:txBody>
      </p:sp>
    </p:spTree>
    <p:extLst>
      <p:ext uri="{BB962C8B-B14F-4D97-AF65-F5344CB8AC3E}">
        <p14:creationId xmlns:p14="http://schemas.microsoft.com/office/powerpoint/2010/main" val="62031800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53000">
              <a:schemeClr val="bg1"/>
            </a:gs>
            <a:gs pos="0">
              <a:schemeClr val="bg1">
                <a:lumMod val="100000"/>
              </a:schemeClr>
            </a:gs>
            <a:gs pos="100000">
              <a:schemeClr val="bg1">
                <a:lumMod val="95000"/>
                <a:alpha val="65000"/>
              </a:schemeClr>
            </a:gs>
          </a:gsLst>
          <a:lin ang="5400000" scaled="1"/>
          <a:tileRect/>
        </a:gradFill>
        <a:effectLst/>
      </p:bgPr>
    </p:bg>
    <p:spTree>
      <p:nvGrpSpPr>
        <p:cNvPr id="1" name=""/>
        <p:cNvGrpSpPr/>
        <p:nvPr/>
      </p:nvGrpSpPr>
      <p:grpSpPr>
        <a:xfrm>
          <a:off x="0" y="0"/>
          <a:ext cx="0" cy="0"/>
          <a:chOff x="0" y="0"/>
          <a:chExt cx="0" cy="0"/>
        </a:xfrm>
      </p:grpSpPr>
      <p:grpSp>
        <p:nvGrpSpPr>
          <p:cNvPr id="96" name="群組 95"/>
          <p:cNvGrpSpPr/>
          <p:nvPr userDrawn="1"/>
        </p:nvGrpSpPr>
        <p:grpSpPr bwMode="hidden">
          <a:xfrm>
            <a:off x="-1" y="-195943"/>
            <a:ext cx="12192002" cy="6858000"/>
            <a:chOff x="-1" y="0"/>
            <a:chExt cx="12192002" cy="6858000"/>
          </a:xfrm>
        </p:grpSpPr>
        <p:cxnSp>
          <p:nvCxnSpPr>
            <p:cNvPr id="97" name="直線接點​​ 96"/>
            <p:cNvCxnSpPr/>
            <p:nvPr/>
          </p:nvCxnSpPr>
          <p:spPr bwMode="hidden">
            <a:xfrm>
              <a:off x="610194"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98" name="直線接點​​ 97"/>
            <p:cNvCxnSpPr/>
            <p:nvPr/>
          </p:nvCxnSpPr>
          <p:spPr bwMode="hidden">
            <a:xfrm>
              <a:off x="1829332"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99" name="直線接點 98"/>
            <p:cNvCxnSpPr/>
            <p:nvPr/>
          </p:nvCxnSpPr>
          <p:spPr bwMode="hidden">
            <a:xfrm>
              <a:off x="3048470"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0" name="直線接點 99"/>
            <p:cNvCxnSpPr/>
            <p:nvPr/>
          </p:nvCxnSpPr>
          <p:spPr bwMode="hidden">
            <a:xfrm>
              <a:off x="4267608"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1" name="直線接點 100"/>
            <p:cNvCxnSpPr/>
            <p:nvPr/>
          </p:nvCxnSpPr>
          <p:spPr bwMode="hidden">
            <a:xfrm>
              <a:off x="5486746"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2" name="直線接點 101"/>
            <p:cNvCxnSpPr/>
            <p:nvPr/>
          </p:nvCxnSpPr>
          <p:spPr bwMode="hidden">
            <a:xfrm>
              <a:off x="6705884"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3" name="直線接點 102"/>
            <p:cNvCxnSpPr/>
            <p:nvPr/>
          </p:nvCxnSpPr>
          <p:spPr bwMode="hidden">
            <a:xfrm>
              <a:off x="7925022"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4" name="直線接點 103"/>
            <p:cNvCxnSpPr/>
            <p:nvPr/>
          </p:nvCxnSpPr>
          <p:spPr bwMode="hidden">
            <a:xfrm>
              <a:off x="9144160"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5" name="直線接點​​ 104"/>
            <p:cNvCxnSpPr/>
            <p:nvPr/>
          </p:nvCxnSpPr>
          <p:spPr bwMode="hidden">
            <a:xfrm>
              <a:off x="10363298"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6" name="直線接點​​ 105"/>
            <p:cNvCxnSpPr/>
            <p:nvPr/>
          </p:nvCxnSpPr>
          <p:spPr bwMode="hidden">
            <a:xfrm>
              <a:off x="11582436"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7" name="直線接點​​ 106"/>
            <p:cNvCxnSpPr/>
            <p:nvPr/>
          </p:nvCxnSpPr>
          <p:spPr bwMode="hidden">
            <a:xfrm>
              <a:off x="2819" y="386485"/>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8" name="直線接點​​ 107"/>
            <p:cNvCxnSpPr/>
            <p:nvPr/>
          </p:nvCxnSpPr>
          <p:spPr bwMode="hidden">
            <a:xfrm>
              <a:off x="2819" y="1611181"/>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9" name="直線接點 108"/>
            <p:cNvCxnSpPr/>
            <p:nvPr/>
          </p:nvCxnSpPr>
          <p:spPr bwMode="hidden">
            <a:xfrm>
              <a:off x="2819" y="2835877"/>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0" name="直線接點​​ 109"/>
            <p:cNvCxnSpPr/>
            <p:nvPr/>
          </p:nvCxnSpPr>
          <p:spPr bwMode="hidden">
            <a:xfrm>
              <a:off x="2819" y="4060573"/>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1" name="直線接點​ 110"/>
            <p:cNvCxnSpPr/>
            <p:nvPr/>
          </p:nvCxnSpPr>
          <p:spPr bwMode="hidden">
            <a:xfrm>
              <a:off x="2819" y="5285269"/>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2" name="直線接點​​ 111"/>
            <p:cNvCxnSpPr/>
            <p:nvPr/>
          </p:nvCxnSpPr>
          <p:spPr bwMode="hidden">
            <a:xfrm>
              <a:off x="2819" y="6509965"/>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113" name="群組 112"/>
            <p:cNvGrpSpPr/>
            <p:nvPr userDrawn="1"/>
          </p:nvGrpSpPr>
          <p:grpSpPr bwMode="hidden">
            <a:xfrm>
              <a:off x="-1" y="0"/>
              <a:ext cx="12192001" cy="6858000"/>
              <a:chOff x="-1" y="0"/>
              <a:chExt cx="12192001" cy="6858000"/>
            </a:xfrm>
          </p:grpSpPr>
          <p:cxnSp>
            <p:nvCxnSpPr>
              <p:cNvPr id="131" name="直線接點​​ 130"/>
              <p:cNvCxnSpPr/>
              <p:nvPr/>
            </p:nvCxnSpPr>
            <p:spPr bwMode="hidden">
              <a:xfrm>
                <a:off x="225425"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2" name="直線接點​​ 131"/>
              <p:cNvCxnSpPr/>
              <p:nvPr/>
            </p:nvCxnSpPr>
            <p:spPr bwMode="hidden">
              <a:xfrm>
                <a:off x="1449154"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3" name="直線接點​​ 132"/>
              <p:cNvCxnSpPr/>
              <p:nvPr/>
            </p:nvCxnSpPr>
            <p:spPr bwMode="hidden">
              <a:xfrm>
                <a:off x="2665982"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4" name="直線接點 133"/>
              <p:cNvCxnSpPr/>
              <p:nvPr/>
            </p:nvCxnSpPr>
            <p:spPr bwMode="hidden">
              <a:xfrm>
                <a:off x="3885119"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5" name="直線接點 134"/>
              <p:cNvCxnSpPr/>
              <p:nvPr/>
            </p:nvCxnSpPr>
            <p:spPr bwMode="hidden">
              <a:xfrm>
                <a:off x="5106502"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136" name="群組 135"/>
              <p:cNvGrpSpPr/>
              <p:nvPr/>
            </p:nvGrpSpPr>
            <p:grpSpPr bwMode="hidden">
              <a:xfrm>
                <a:off x="6327885" y="0"/>
                <a:ext cx="5864115" cy="5898673"/>
                <a:chOff x="6327885" y="0"/>
                <a:chExt cx="5864115" cy="5898673"/>
              </a:xfrm>
            </p:grpSpPr>
            <p:cxnSp>
              <p:nvCxnSpPr>
                <p:cNvPr id="142" name="直線接點​​ 141"/>
                <p:cNvCxnSpPr/>
                <p:nvPr/>
              </p:nvCxnSpPr>
              <p:spPr bwMode="hidden">
                <a:xfrm>
                  <a:off x="6327885" y="0"/>
                  <a:ext cx="5864115" cy="5898673"/>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3" name="直線接點​​ 142"/>
                <p:cNvCxnSpPr/>
                <p:nvPr/>
              </p:nvCxnSpPr>
              <p:spPr bwMode="hidden">
                <a:xfrm>
                  <a:off x="7549268" y="0"/>
                  <a:ext cx="4642732" cy="467242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4" name="直線接點​​ 143"/>
                <p:cNvCxnSpPr/>
                <p:nvPr/>
              </p:nvCxnSpPr>
              <p:spPr bwMode="hidden">
                <a:xfrm>
                  <a:off x="8772997" y="0"/>
                  <a:ext cx="3419003" cy="345674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5" name="直線接點 144"/>
                <p:cNvCxnSpPr/>
                <p:nvPr/>
              </p:nvCxnSpPr>
              <p:spPr bwMode="hidden">
                <a:xfrm>
                  <a:off x="9982200" y="0"/>
                  <a:ext cx="2209800" cy="222646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6" name="直線接點​​ 145"/>
                <p:cNvCxnSpPr/>
                <p:nvPr/>
              </p:nvCxnSpPr>
              <p:spPr bwMode="hidden">
                <a:xfrm>
                  <a:off x="11199019" y="0"/>
                  <a:ext cx="992981" cy="1002506"/>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137" name="直線接點​​ 136"/>
              <p:cNvCxnSpPr/>
              <p:nvPr/>
            </p:nvCxnSpPr>
            <p:spPr bwMode="hidden">
              <a:xfrm flipH="1" flipV="1">
                <a:off x="-1" y="1012053"/>
                <a:ext cx="5828811" cy="584594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8" name="直線接點​​ 137"/>
              <p:cNvCxnSpPr/>
              <p:nvPr/>
            </p:nvCxnSpPr>
            <p:spPr bwMode="hidden">
              <a:xfrm flipH="1" flipV="1">
                <a:off x="-1" y="2227340"/>
                <a:ext cx="4614781" cy="4630658"/>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9" name="直線接點​​ 138"/>
              <p:cNvCxnSpPr/>
              <p:nvPr/>
            </p:nvCxnSpPr>
            <p:spPr bwMode="hidden">
              <a:xfrm flipH="1" flipV="1">
                <a:off x="-1" y="3432149"/>
                <a:ext cx="3398419" cy="342584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0" name="直線接點 139"/>
              <p:cNvCxnSpPr/>
              <p:nvPr/>
            </p:nvCxnSpPr>
            <p:spPr bwMode="hidden">
              <a:xfrm flipH="1" flipV="1">
                <a:off x="-1" y="4651431"/>
                <a:ext cx="2196496" cy="2206567"/>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1" name="直線接點​​ 140"/>
              <p:cNvCxnSpPr/>
              <p:nvPr/>
            </p:nvCxnSpPr>
            <p:spPr bwMode="hidden">
              <a:xfrm flipH="1" flipV="1">
                <a:off x="-1" y="5864453"/>
                <a:ext cx="987003" cy="99354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grpSp>
          <p:nvGrpSpPr>
            <p:cNvPr id="114" name="群組 113"/>
            <p:cNvGrpSpPr/>
            <p:nvPr userDrawn="1"/>
          </p:nvGrpSpPr>
          <p:grpSpPr bwMode="hidden">
            <a:xfrm flipH="1">
              <a:off x="0" y="0"/>
              <a:ext cx="12192001" cy="6858000"/>
              <a:chOff x="-1" y="0"/>
              <a:chExt cx="12192001" cy="6858000"/>
            </a:xfrm>
          </p:grpSpPr>
          <p:cxnSp>
            <p:nvCxnSpPr>
              <p:cNvPr id="115" name="直線接點​​ 114"/>
              <p:cNvCxnSpPr/>
              <p:nvPr/>
            </p:nvCxnSpPr>
            <p:spPr bwMode="hidden">
              <a:xfrm>
                <a:off x="225425"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6" name="直線接點​​ 115"/>
              <p:cNvCxnSpPr/>
              <p:nvPr/>
            </p:nvCxnSpPr>
            <p:spPr bwMode="hidden">
              <a:xfrm>
                <a:off x="1449154"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7" name="直線接點​​ 116"/>
              <p:cNvCxnSpPr/>
              <p:nvPr/>
            </p:nvCxnSpPr>
            <p:spPr bwMode="hidden">
              <a:xfrm>
                <a:off x="2665982"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8" name="直線接點​​ 117"/>
              <p:cNvCxnSpPr/>
              <p:nvPr/>
            </p:nvCxnSpPr>
            <p:spPr bwMode="hidden">
              <a:xfrm>
                <a:off x="3885119"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9" name="直線接點​​ 118"/>
              <p:cNvCxnSpPr/>
              <p:nvPr/>
            </p:nvCxnSpPr>
            <p:spPr bwMode="hidden">
              <a:xfrm>
                <a:off x="5106502"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120" name="群組 119"/>
              <p:cNvGrpSpPr/>
              <p:nvPr/>
            </p:nvGrpSpPr>
            <p:grpSpPr bwMode="hidden">
              <a:xfrm>
                <a:off x="6327885" y="0"/>
                <a:ext cx="5864115" cy="5898673"/>
                <a:chOff x="6327885" y="0"/>
                <a:chExt cx="5864115" cy="5898673"/>
              </a:xfrm>
            </p:grpSpPr>
            <p:cxnSp>
              <p:nvCxnSpPr>
                <p:cNvPr id="126" name="直線接點 125"/>
                <p:cNvCxnSpPr/>
                <p:nvPr/>
              </p:nvCxnSpPr>
              <p:spPr bwMode="hidden">
                <a:xfrm>
                  <a:off x="6327885" y="0"/>
                  <a:ext cx="5864115" cy="5898673"/>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7" name="直線接點​​ 126"/>
                <p:cNvCxnSpPr/>
                <p:nvPr/>
              </p:nvCxnSpPr>
              <p:spPr bwMode="hidden">
                <a:xfrm>
                  <a:off x="7549268" y="0"/>
                  <a:ext cx="4642732" cy="467242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8" name="直線接點​​ 127"/>
                <p:cNvCxnSpPr/>
                <p:nvPr/>
              </p:nvCxnSpPr>
              <p:spPr bwMode="hidden">
                <a:xfrm>
                  <a:off x="8772997" y="0"/>
                  <a:ext cx="3419003" cy="345674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9" name="直線接點​​ 128"/>
                <p:cNvCxnSpPr/>
                <p:nvPr/>
              </p:nvCxnSpPr>
              <p:spPr bwMode="hidden">
                <a:xfrm>
                  <a:off x="9982200" y="0"/>
                  <a:ext cx="2209800" cy="222646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0" name="直線接點 129"/>
                <p:cNvCxnSpPr/>
                <p:nvPr/>
              </p:nvCxnSpPr>
              <p:spPr bwMode="hidden">
                <a:xfrm>
                  <a:off x="11199019" y="0"/>
                  <a:ext cx="992981" cy="1002506"/>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121" name="直線接點​​ 120"/>
              <p:cNvCxnSpPr/>
              <p:nvPr/>
            </p:nvCxnSpPr>
            <p:spPr bwMode="hidden">
              <a:xfrm flipH="1" flipV="1">
                <a:off x="-1" y="1012053"/>
                <a:ext cx="5828811" cy="584594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2" name="直線接點​​ 121"/>
              <p:cNvCxnSpPr/>
              <p:nvPr/>
            </p:nvCxnSpPr>
            <p:spPr bwMode="hidden">
              <a:xfrm flipH="1" flipV="1">
                <a:off x="-1" y="2227340"/>
                <a:ext cx="4614781" cy="4630658"/>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3" name="直線接點 122"/>
              <p:cNvCxnSpPr/>
              <p:nvPr/>
            </p:nvCxnSpPr>
            <p:spPr bwMode="hidden">
              <a:xfrm flipH="1" flipV="1">
                <a:off x="-1" y="3432149"/>
                <a:ext cx="3398419" cy="342584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4" name="直線接點​​ 123"/>
              <p:cNvCxnSpPr/>
              <p:nvPr/>
            </p:nvCxnSpPr>
            <p:spPr bwMode="hidden">
              <a:xfrm flipH="1" flipV="1">
                <a:off x="-1" y="4651431"/>
                <a:ext cx="2196496" cy="2206567"/>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5" name="直線接點​​ 124"/>
              <p:cNvCxnSpPr/>
              <p:nvPr/>
            </p:nvCxnSpPr>
            <p:spPr bwMode="hidden">
              <a:xfrm flipH="1" flipV="1">
                <a:off x="-1" y="5864453"/>
                <a:ext cx="987003" cy="99354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grpSp>
      <p:sp>
        <p:nvSpPr>
          <p:cNvPr id="2" name="標題預留位置 1"/>
          <p:cNvSpPr>
            <a:spLocks noGrp="1"/>
          </p:cNvSpPr>
          <p:nvPr>
            <p:ph type="title"/>
          </p:nvPr>
        </p:nvSpPr>
        <p:spPr>
          <a:xfrm>
            <a:off x="1295400" y="503853"/>
            <a:ext cx="9601200" cy="1142385"/>
          </a:xfrm>
          <a:prstGeom prst="rect">
            <a:avLst/>
          </a:prstGeom>
        </p:spPr>
        <p:txBody>
          <a:bodyPr vert="horz" lIns="91440" tIns="45720" rIns="91440" bIns="45720" rtlCol="0" anchor="b">
            <a:normAutofit/>
          </a:bodyPr>
          <a:lstStyle/>
          <a:p>
            <a:pPr rtl="0"/>
            <a:r>
              <a:rPr lang="zh-TW" altLang="en-US" dirty="0" smtClean="0"/>
              <a:t>按一下以編輯母片標題樣式</a:t>
            </a:r>
            <a:endParaRPr lang="zh-TW" altLang="en-US" dirty="0"/>
          </a:p>
        </p:txBody>
      </p:sp>
      <p:sp>
        <p:nvSpPr>
          <p:cNvPr id="3" name="文字預留位置 2"/>
          <p:cNvSpPr>
            <a:spLocks noGrp="1"/>
          </p:cNvSpPr>
          <p:nvPr>
            <p:ph type="body" idx="1"/>
          </p:nvPr>
        </p:nvSpPr>
        <p:spPr>
          <a:xfrm>
            <a:off x="1295400" y="1981201"/>
            <a:ext cx="9601200" cy="3809999"/>
          </a:xfrm>
          <a:prstGeom prst="rect">
            <a:avLst/>
          </a:prstGeom>
        </p:spPr>
        <p:txBody>
          <a:bodyPr vert="horz" lIns="91440" tIns="45720" rIns="91440" bIns="45720" rtlCol="0">
            <a:normAutofit/>
          </a:bodyPr>
          <a:lstStyle/>
          <a:p>
            <a:pPr lvl="0" rtl="0"/>
            <a:r>
              <a:rPr lang="zh-TW" altLang="en-US" dirty="0" smtClean="0"/>
              <a:t>按一下以編輯母片文字樣式</a:t>
            </a:r>
          </a:p>
          <a:p>
            <a:pPr lvl="1" rtl="0"/>
            <a:r>
              <a:rPr lang="zh-TW" altLang="en-US" dirty="0" smtClean="0"/>
              <a:t>第二層</a:t>
            </a:r>
          </a:p>
          <a:p>
            <a:pPr lvl="2" rtl="0"/>
            <a:r>
              <a:rPr lang="zh-TW" altLang="en-US" dirty="0" smtClean="0"/>
              <a:t>第三層</a:t>
            </a:r>
          </a:p>
          <a:p>
            <a:pPr lvl="3" rtl="0"/>
            <a:r>
              <a:rPr lang="zh-TW" altLang="en-US" dirty="0" smtClean="0"/>
              <a:t>第四層</a:t>
            </a:r>
          </a:p>
          <a:p>
            <a:pPr lvl="4" rtl="0"/>
            <a:r>
              <a:rPr lang="zh-TW" altLang="en-US" dirty="0" smtClean="0"/>
              <a:t>第五層</a:t>
            </a:r>
            <a:endParaRPr lang="zh-TW" altLang="en-US" dirty="0"/>
          </a:p>
        </p:txBody>
      </p:sp>
      <p:cxnSp>
        <p:nvCxnSpPr>
          <p:cNvPr id="148" name="直線接點​​ 147"/>
          <p:cNvCxnSpPr/>
          <p:nvPr userDrawn="1"/>
        </p:nvCxnSpPr>
        <p:spPr>
          <a:xfrm>
            <a:off x="609600" y="6172200"/>
            <a:ext cx="10972800" cy="0"/>
          </a:xfrm>
          <a:prstGeom prst="line">
            <a:avLst/>
          </a:prstGeom>
          <a:ln w="12700">
            <a:solidFill>
              <a:schemeClr val="accent1">
                <a:lumMod val="75000"/>
              </a:schemeClr>
            </a:solidFill>
          </a:ln>
        </p:spPr>
        <p:style>
          <a:lnRef idx="1">
            <a:schemeClr val="accent1"/>
          </a:lnRef>
          <a:fillRef idx="0">
            <a:schemeClr val="accent1"/>
          </a:fillRef>
          <a:effectRef idx="0">
            <a:schemeClr val="accent1"/>
          </a:effectRef>
          <a:fontRef idx="minor">
            <a:schemeClr val="tx1"/>
          </a:fontRef>
        </p:style>
      </p:cxnSp>
      <p:sp>
        <p:nvSpPr>
          <p:cNvPr id="5" name="頁尾預留位置 4"/>
          <p:cNvSpPr>
            <a:spLocks noGrp="1"/>
          </p:cNvSpPr>
          <p:nvPr>
            <p:ph type="ftr" sz="quarter" idx="3"/>
          </p:nvPr>
        </p:nvSpPr>
        <p:spPr>
          <a:xfrm>
            <a:off x="609601" y="6289679"/>
            <a:ext cx="6128030" cy="222436"/>
          </a:xfrm>
          <a:prstGeom prst="rect">
            <a:avLst/>
          </a:prstGeom>
        </p:spPr>
        <p:txBody>
          <a:bodyPr vert="horz" lIns="91440" tIns="45720" rIns="91440" bIns="45720" rtlCol="0" anchor="ctr"/>
          <a:lstStyle>
            <a:lvl1pPr algn="l">
              <a:defRPr sz="1100">
                <a:solidFill>
                  <a:schemeClr val="tx1">
                    <a:lumMod val="90000"/>
                    <a:lumOff val="10000"/>
                  </a:schemeClr>
                </a:solidFill>
                <a:latin typeface="Microsoft JhengHei UI" panose="020B0604030504040204" pitchFamily="34" charset="-120"/>
                <a:ea typeface="Microsoft JhengHei UI" panose="020B0604030504040204" pitchFamily="34" charset="-120"/>
              </a:defRPr>
            </a:lvl1pPr>
          </a:lstStyle>
          <a:p>
            <a:r>
              <a:rPr lang="zh-TW" altLang="en-US" dirty="0" smtClean="0"/>
              <a:t>新增頁尾</a:t>
            </a:r>
            <a:endParaRPr lang="zh-TW" altLang="en-US" dirty="0"/>
          </a:p>
        </p:txBody>
      </p:sp>
      <p:sp>
        <p:nvSpPr>
          <p:cNvPr id="4" name="日期預留位置 3"/>
          <p:cNvSpPr>
            <a:spLocks noGrp="1"/>
          </p:cNvSpPr>
          <p:nvPr>
            <p:ph type="dt" sz="half" idx="2"/>
          </p:nvPr>
        </p:nvSpPr>
        <p:spPr>
          <a:xfrm>
            <a:off x="8992717" y="6289679"/>
            <a:ext cx="1267271" cy="222436"/>
          </a:xfrm>
          <a:prstGeom prst="rect">
            <a:avLst/>
          </a:prstGeom>
        </p:spPr>
        <p:txBody>
          <a:bodyPr vert="horz" lIns="91440" tIns="45720" rIns="91440" bIns="45720" rtlCol="0" anchor="ctr"/>
          <a:lstStyle>
            <a:lvl1pPr algn="r">
              <a:defRPr sz="1100">
                <a:solidFill>
                  <a:schemeClr val="tx1">
                    <a:lumMod val="90000"/>
                    <a:lumOff val="10000"/>
                  </a:schemeClr>
                </a:solidFill>
                <a:latin typeface="Microsoft JhengHei UI" panose="020B0604030504040204" pitchFamily="34" charset="-120"/>
                <a:ea typeface="Microsoft JhengHei UI" panose="020B0604030504040204" pitchFamily="34" charset="-120"/>
              </a:defRPr>
            </a:lvl1pPr>
          </a:lstStyle>
          <a:p>
            <a:fld id="{CECDDC83-CBC4-433C-A680-A4A18AB55000}" type="datetime2">
              <a:rPr lang="zh-TW" altLang="en-US" smtClean="0"/>
              <a:pPr/>
              <a:t>2018年5月22日</a:t>
            </a:fld>
            <a:endParaRPr lang="zh-TW" altLang="en-US" dirty="0"/>
          </a:p>
        </p:txBody>
      </p:sp>
      <p:sp>
        <p:nvSpPr>
          <p:cNvPr id="6" name="投影片編號預留位置 5"/>
          <p:cNvSpPr>
            <a:spLocks noGrp="1"/>
          </p:cNvSpPr>
          <p:nvPr>
            <p:ph type="sldNum" sz="quarter" idx="4"/>
          </p:nvPr>
        </p:nvSpPr>
        <p:spPr>
          <a:xfrm>
            <a:off x="10665311" y="6289679"/>
            <a:ext cx="918882" cy="222436"/>
          </a:xfrm>
          <a:prstGeom prst="rect">
            <a:avLst/>
          </a:prstGeom>
        </p:spPr>
        <p:txBody>
          <a:bodyPr vert="horz" lIns="91440" tIns="45720" rIns="91440" bIns="45720" rtlCol="0" anchor="ctr"/>
          <a:lstStyle>
            <a:lvl1pPr algn="r">
              <a:defRPr sz="1100">
                <a:solidFill>
                  <a:schemeClr val="tx1">
                    <a:lumMod val="90000"/>
                    <a:lumOff val="10000"/>
                  </a:schemeClr>
                </a:solidFill>
                <a:latin typeface="Microsoft JhengHei UI" panose="020B0604030504040204" pitchFamily="34" charset="-120"/>
                <a:ea typeface="Microsoft JhengHei UI" panose="020B0604030504040204" pitchFamily="34" charset="-120"/>
              </a:defRPr>
            </a:lvl1pPr>
          </a:lstStyle>
          <a:p>
            <a:fld id="{E31375A4-56A4-47D6-9801-1991572033F7}" type="slidenum">
              <a:rPr lang="en-US" altLang="zh-TW" smtClean="0"/>
              <a:pPr/>
              <a:t>‹#›</a:t>
            </a:fld>
            <a:endParaRPr lang="zh-TW" altLang="en-US" dirty="0"/>
          </a:p>
        </p:txBody>
      </p:sp>
    </p:spTree>
    <p:extLst>
      <p:ext uri="{BB962C8B-B14F-4D97-AF65-F5344CB8AC3E}">
        <p14:creationId xmlns:p14="http://schemas.microsoft.com/office/powerpoint/2010/main" val="194325986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9" r:id="rId9"/>
    <p:sldLayoutId id="2147483658" r:id="rId10"/>
    <p:sldLayoutId id="2147483659" r:id="rId11"/>
  </p:sldLayoutIdLst>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hf sldNum="0" hdr="0" ftr="0" dt="0"/>
  <p:txStyles>
    <p:titleStyle>
      <a:lvl1pPr algn="l" defTabSz="914400" rtl="0" eaLnBrk="1" latinLnBrk="0" hangingPunct="1">
        <a:lnSpc>
          <a:spcPct val="90000"/>
        </a:lnSpc>
        <a:spcBef>
          <a:spcPct val="0"/>
        </a:spcBef>
        <a:buNone/>
        <a:defRPr sz="3200" b="1" kern="1200">
          <a:solidFill>
            <a:schemeClr val="accent1">
              <a:lumMod val="75000"/>
            </a:schemeClr>
          </a:solidFill>
          <a:latin typeface="Microsoft JhengHei UI" panose="020B0604030504040204" pitchFamily="34" charset="-120"/>
          <a:ea typeface="Microsoft JhengHei UI" panose="020B0604030504040204" pitchFamily="34" charset="-120"/>
          <a:cs typeface="+mj-cs"/>
        </a:defRPr>
      </a:lvl1pPr>
    </p:titleStyle>
    <p:bodyStyle>
      <a:lvl1pPr marL="228600" indent="-228600" algn="l" defTabSz="914400" rtl="0" eaLnBrk="1" latinLnBrk="0" hangingPunct="1">
        <a:lnSpc>
          <a:spcPct val="90000"/>
        </a:lnSpc>
        <a:spcBef>
          <a:spcPts val="1800"/>
        </a:spcBef>
        <a:buClr>
          <a:schemeClr val="accent1">
            <a:lumMod val="75000"/>
          </a:schemeClr>
        </a:buClr>
        <a:buSzPct val="100000"/>
        <a:buFont typeface="Arial" pitchFamily="34" charset="0"/>
        <a:buChar char="▪"/>
        <a:defRPr sz="2000" kern="1200">
          <a:solidFill>
            <a:schemeClr val="tx1"/>
          </a:solidFill>
          <a:latin typeface="Microsoft JhengHei UI" panose="020B0604030504040204" pitchFamily="34" charset="-120"/>
          <a:ea typeface="Microsoft JhengHei UI" panose="020B0604030504040204" pitchFamily="34" charset="-120"/>
          <a:cs typeface="+mn-cs"/>
        </a:defRPr>
      </a:lvl1pPr>
      <a:lvl2pPr marL="457200" indent="-182880" algn="l" defTabSz="914400" rtl="0" eaLnBrk="1" latinLnBrk="0" hangingPunct="1">
        <a:lnSpc>
          <a:spcPct val="90000"/>
        </a:lnSpc>
        <a:spcBef>
          <a:spcPts val="1200"/>
        </a:spcBef>
        <a:buClr>
          <a:schemeClr val="accent1">
            <a:lumMod val="75000"/>
          </a:schemeClr>
        </a:buClr>
        <a:buSzPct val="100000"/>
        <a:buFont typeface="Arial" pitchFamily="34" charset="0"/>
        <a:buChar char="▪"/>
        <a:defRPr sz="1800" kern="1200">
          <a:solidFill>
            <a:schemeClr val="tx1"/>
          </a:solidFill>
          <a:latin typeface="Microsoft JhengHei UI" panose="020B0604030504040204" pitchFamily="34" charset="-120"/>
          <a:ea typeface="Microsoft JhengHei UI" panose="020B0604030504040204" pitchFamily="34" charset="-120"/>
          <a:cs typeface="+mn-cs"/>
        </a:defRPr>
      </a:lvl2pPr>
      <a:lvl3pPr marL="685800" indent="-179388" algn="l" defTabSz="914400" rtl="0" eaLnBrk="1" latinLnBrk="0" hangingPunct="1">
        <a:lnSpc>
          <a:spcPct val="90000"/>
        </a:lnSpc>
        <a:spcBef>
          <a:spcPts val="800"/>
        </a:spcBef>
        <a:buClr>
          <a:schemeClr val="accent1">
            <a:lumMod val="75000"/>
          </a:schemeClr>
        </a:buClr>
        <a:buSzPct val="100000"/>
        <a:buFont typeface="Arial" pitchFamily="34" charset="0"/>
        <a:buChar char="▪"/>
        <a:defRPr sz="1600" kern="1200">
          <a:solidFill>
            <a:schemeClr val="tx1"/>
          </a:solidFill>
          <a:latin typeface="Microsoft JhengHei UI" panose="020B0604030504040204" pitchFamily="34" charset="-120"/>
          <a:ea typeface="Microsoft JhengHei UI" panose="020B0604030504040204" pitchFamily="34" charset="-120"/>
          <a:cs typeface="+mn-cs"/>
        </a:defRPr>
      </a:lvl3pPr>
      <a:lvl4pPr marL="914400" indent="-182880" algn="l" defTabSz="914400" rtl="0" eaLnBrk="1" latinLnBrk="0" hangingPunct="1">
        <a:lnSpc>
          <a:spcPct val="90000"/>
        </a:lnSpc>
        <a:spcBef>
          <a:spcPts val="800"/>
        </a:spcBef>
        <a:buClr>
          <a:schemeClr val="accent1">
            <a:lumMod val="75000"/>
          </a:schemeClr>
        </a:buClr>
        <a:buSzPct val="100000"/>
        <a:buFont typeface="Arial" pitchFamily="34" charset="0"/>
        <a:buChar char="▪"/>
        <a:defRPr sz="1400" kern="1200">
          <a:solidFill>
            <a:schemeClr val="tx1"/>
          </a:solidFill>
          <a:latin typeface="Microsoft JhengHei UI" panose="020B0604030504040204" pitchFamily="34" charset="-120"/>
          <a:ea typeface="Microsoft JhengHei UI" panose="020B0604030504040204" pitchFamily="34" charset="-120"/>
          <a:cs typeface="+mn-cs"/>
        </a:defRPr>
      </a:lvl4pPr>
      <a:lvl5pPr marL="1143000" indent="-179388" algn="l" defTabSz="914400" rtl="0" eaLnBrk="1" latinLnBrk="0" hangingPunct="1">
        <a:lnSpc>
          <a:spcPct val="90000"/>
        </a:lnSpc>
        <a:spcBef>
          <a:spcPts val="600"/>
        </a:spcBef>
        <a:buClr>
          <a:schemeClr val="accent1">
            <a:lumMod val="75000"/>
          </a:schemeClr>
        </a:buClr>
        <a:buSzPct val="100000"/>
        <a:buFont typeface="Arial" pitchFamily="34" charset="0"/>
        <a:buChar char="▪"/>
        <a:defRPr sz="1400" kern="1200">
          <a:solidFill>
            <a:schemeClr val="tx1"/>
          </a:solidFill>
          <a:latin typeface="Microsoft JhengHei UI" panose="020B0604030504040204" pitchFamily="34" charset="-120"/>
          <a:ea typeface="Microsoft JhengHei UI" panose="020B0604030504040204" pitchFamily="34" charset="-120"/>
          <a:cs typeface="+mn-cs"/>
        </a:defRPr>
      </a:lvl5pPr>
      <a:lvl6pPr marL="1371600" indent="-182880" algn="l" defTabSz="914400" rtl="0" eaLnBrk="1" latinLnBrk="0" hangingPunct="1">
        <a:lnSpc>
          <a:spcPct val="90000"/>
        </a:lnSpc>
        <a:spcBef>
          <a:spcPts val="600"/>
        </a:spcBef>
        <a:buClr>
          <a:schemeClr val="accent1">
            <a:lumMod val="75000"/>
          </a:schemeClr>
        </a:buClr>
        <a:buSzPct val="100000"/>
        <a:buFont typeface="Arial" pitchFamily="34" charset="0"/>
        <a:buChar char="▪"/>
        <a:defRPr sz="1400" kern="1200">
          <a:solidFill>
            <a:schemeClr val="tx1"/>
          </a:solidFill>
          <a:latin typeface="+mn-lt"/>
          <a:ea typeface="+mn-ea"/>
          <a:cs typeface="+mn-cs"/>
        </a:defRPr>
      </a:lvl6pPr>
      <a:lvl7pPr marL="1600200" indent="-179388" algn="l" defTabSz="914400" rtl="0" eaLnBrk="1" latinLnBrk="0" hangingPunct="1">
        <a:lnSpc>
          <a:spcPct val="90000"/>
        </a:lnSpc>
        <a:spcBef>
          <a:spcPts val="600"/>
        </a:spcBef>
        <a:buClr>
          <a:schemeClr val="accent1">
            <a:lumMod val="75000"/>
          </a:schemeClr>
        </a:buClr>
        <a:buSzPct val="100000"/>
        <a:buFont typeface="Arial" pitchFamily="34" charset="0"/>
        <a:buChar char="▪"/>
        <a:defRPr sz="1400" kern="1200">
          <a:solidFill>
            <a:schemeClr val="tx1"/>
          </a:solidFill>
          <a:latin typeface="+mn-lt"/>
          <a:ea typeface="+mn-ea"/>
          <a:cs typeface="+mn-cs"/>
        </a:defRPr>
      </a:lvl7pPr>
      <a:lvl8pPr marL="1828800" indent="-182880" algn="l" defTabSz="914400" rtl="0" eaLnBrk="1" latinLnBrk="0" hangingPunct="1">
        <a:lnSpc>
          <a:spcPct val="90000"/>
        </a:lnSpc>
        <a:spcBef>
          <a:spcPts val="600"/>
        </a:spcBef>
        <a:buClr>
          <a:schemeClr val="accent1">
            <a:lumMod val="75000"/>
          </a:schemeClr>
        </a:buClr>
        <a:buSzPct val="100000"/>
        <a:buFont typeface="Arial" pitchFamily="34" charset="0"/>
        <a:buChar char="▪"/>
        <a:defRPr sz="1400" kern="1200">
          <a:solidFill>
            <a:schemeClr val="tx1"/>
          </a:solidFill>
          <a:latin typeface="+mn-lt"/>
          <a:ea typeface="+mn-ea"/>
          <a:cs typeface="+mn-cs"/>
        </a:defRPr>
      </a:lvl8pPr>
      <a:lvl9pPr marL="1878012" indent="0" algn="l" defTabSz="914400" rtl="0" eaLnBrk="1" latinLnBrk="0" hangingPunct="1">
        <a:lnSpc>
          <a:spcPct val="90000"/>
        </a:lnSpc>
        <a:spcBef>
          <a:spcPts val="600"/>
        </a:spcBef>
        <a:buClr>
          <a:schemeClr val="accent1">
            <a:lumMod val="75000"/>
          </a:schemeClr>
        </a:buClr>
        <a:buSzPct val="100000"/>
        <a:buFont typeface="Arial" pitchFamily="34" charset="0"/>
        <a:buNone/>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https://www.youtube.com/watch?v=svoKR8mfNfU"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ctrTitle"/>
          </p:nvPr>
        </p:nvSpPr>
        <p:spPr/>
        <p:txBody>
          <a:bodyPr rtlCol="0"/>
          <a:lstStyle/>
          <a:p>
            <a:r>
              <a:rPr lang="zh-TW" altLang="en-US" dirty="0" smtClean="0"/>
              <a:t>囚徒困境</a:t>
            </a:r>
            <a:endParaRPr lang="zh-TW" altLang="en-US" dirty="0"/>
          </a:p>
        </p:txBody>
      </p:sp>
      <p:sp>
        <p:nvSpPr>
          <p:cNvPr id="3" name="副標題 2"/>
          <p:cNvSpPr>
            <a:spLocks noGrp="1"/>
          </p:cNvSpPr>
          <p:nvPr>
            <p:ph type="subTitle" idx="1"/>
          </p:nvPr>
        </p:nvSpPr>
        <p:spPr/>
        <p:txBody>
          <a:bodyPr rtlCol="0"/>
          <a:lstStyle/>
          <a:p>
            <a:pPr algn="r" rtl="0"/>
            <a:r>
              <a:rPr lang="en-US" altLang="zh-TW" dirty="0" smtClean="0"/>
              <a:t>105213004</a:t>
            </a:r>
            <a:r>
              <a:rPr lang="zh-TW" altLang="en-US" dirty="0" smtClean="0"/>
              <a:t> 陳冠</a:t>
            </a:r>
            <a:r>
              <a:rPr lang="zh-TW" altLang="en-US" dirty="0"/>
              <a:t>瑜</a:t>
            </a:r>
          </a:p>
        </p:txBody>
      </p:sp>
    </p:spTree>
    <p:extLst>
      <p:ext uri="{BB962C8B-B14F-4D97-AF65-F5344CB8AC3E}">
        <p14:creationId xmlns:p14="http://schemas.microsoft.com/office/powerpoint/2010/main" val="10690491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標題 1"/>
          <p:cNvSpPr>
            <a:spLocks noGrp="1"/>
          </p:cNvSpPr>
          <p:nvPr>
            <p:ph type="title"/>
          </p:nvPr>
        </p:nvSpPr>
        <p:spPr>
          <a:xfrm>
            <a:off x="1295400" y="503853"/>
            <a:ext cx="9601200" cy="5106115"/>
          </a:xfrm>
        </p:spPr>
        <p:txBody>
          <a:bodyPr anchor="ctr">
            <a:normAutofit/>
          </a:bodyPr>
          <a:lstStyle/>
          <a:p>
            <a:pPr algn="ctr"/>
            <a:r>
              <a:rPr lang="en-US" altLang="zh-TW" sz="8000" b="0" dirty="0" smtClean="0">
                <a:latin typeface="+mj-ea"/>
                <a:ea typeface="+mj-ea"/>
              </a:rPr>
              <a:t>The End</a:t>
            </a:r>
            <a:endParaRPr lang="zh-TW" altLang="en-US" sz="8000" dirty="0">
              <a:latin typeface="+mj-ea"/>
              <a:ea typeface="+mj-ea"/>
            </a:endParaRPr>
          </a:p>
        </p:txBody>
      </p:sp>
    </p:spTree>
    <p:extLst>
      <p:ext uri="{BB962C8B-B14F-4D97-AF65-F5344CB8AC3E}">
        <p14:creationId xmlns:p14="http://schemas.microsoft.com/office/powerpoint/2010/main" val="22015010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txBody>
          <a:bodyPr rtlCol="0">
            <a:normAutofit/>
          </a:bodyPr>
          <a:lstStyle/>
          <a:p>
            <a:r>
              <a:rPr lang="zh-TW" altLang="en-US" sz="5400" dirty="0"/>
              <a:t>賽局理論</a:t>
            </a:r>
          </a:p>
        </p:txBody>
      </p:sp>
      <p:sp>
        <p:nvSpPr>
          <p:cNvPr id="3" name="內容預留位置 2"/>
          <p:cNvSpPr>
            <a:spLocks noGrp="1"/>
          </p:cNvSpPr>
          <p:nvPr>
            <p:ph idx="1"/>
          </p:nvPr>
        </p:nvSpPr>
        <p:spPr/>
        <p:txBody>
          <a:bodyPr rtlCol="0">
            <a:normAutofit/>
          </a:bodyPr>
          <a:lstStyle/>
          <a:p>
            <a:pPr marL="0" indent="0">
              <a:buNone/>
            </a:pPr>
            <a:r>
              <a:rPr lang="zh-TW" altLang="en-US" sz="2800" dirty="0" smtClean="0">
                <a:latin typeface="+mn-ea"/>
                <a:ea typeface="+mn-ea"/>
              </a:rPr>
              <a:t>　　賽</a:t>
            </a:r>
            <a:r>
              <a:rPr lang="zh-TW" altLang="en-US" sz="2800" dirty="0">
                <a:latin typeface="+mn-ea"/>
                <a:ea typeface="+mn-ea"/>
              </a:rPr>
              <a:t>局理論（英語：</a:t>
            </a:r>
            <a:r>
              <a:rPr lang="en-US" altLang="zh-TW" sz="2800" dirty="0">
                <a:latin typeface="+mn-ea"/>
                <a:ea typeface="+mn-ea"/>
              </a:rPr>
              <a:t>game theory</a:t>
            </a:r>
            <a:r>
              <a:rPr lang="zh-TW" altLang="en-US" sz="2800" dirty="0">
                <a:latin typeface="+mn-ea"/>
                <a:ea typeface="+mn-ea"/>
              </a:rPr>
              <a:t>），</a:t>
            </a:r>
            <a:r>
              <a:rPr lang="zh-TW" altLang="en-US" sz="2800" dirty="0" smtClean="0">
                <a:latin typeface="+mn-ea"/>
                <a:ea typeface="+mn-ea"/>
              </a:rPr>
              <a:t>又稱為</a:t>
            </a:r>
            <a:r>
              <a:rPr lang="zh-TW" altLang="en-US" sz="2800" dirty="0">
                <a:latin typeface="+mn-ea"/>
                <a:ea typeface="+mn-ea"/>
              </a:rPr>
              <a:t>對</a:t>
            </a:r>
            <a:r>
              <a:rPr lang="zh-TW" altLang="en-US" sz="2800" dirty="0" smtClean="0">
                <a:latin typeface="+mn-ea"/>
                <a:ea typeface="+mn-ea"/>
              </a:rPr>
              <a:t>策論、博弈論，應用數學的一個分支。</a:t>
            </a:r>
            <a:r>
              <a:rPr lang="en-US" altLang="zh-TW" sz="2800" dirty="0" smtClean="0">
                <a:latin typeface="+mn-ea"/>
                <a:ea typeface="+mn-ea"/>
              </a:rPr>
              <a:t>1944</a:t>
            </a:r>
            <a:r>
              <a:rPr lang="zh-TW" altLang="en-US" sz="2800" dirty="0">
                <a:latin typeface="+mn-ea"/>
                <a:ea typeface="+mn-ea"/>
              </a:rPr>
              <a:t>年馮</a:t>
            </a:r>
            <a:r>
              <a:rPr lang="en-US" altLang="zh-TW" sz="2800" dirty="0">
                <a:latin typeface="+mn-ea"/>
                <a:ea typeface="+mn-ea"/>
              </a:rPr>
              <a:t>·</a:t>
            </a:r>
            <a:r>
              <a:rPr lang="zh-TW" altLang="en-US" sz="2800" dirty="0">
                <a:latin typeface="+mn-ea"/>
                <a:ea typeface="+mn-ea"/>
              </a:rPr>
              <a:t>諾伊曼與奧斯卡</a:t>
            </a:r>
            <a:r>
              <a:rPr lang="en-US" altLang="zh-TW" sz="2800" dirty="0">
                <a:latin typeface="+mn-ea"/>
                <a:ea typeface="+mn-ea"/>
              </a:rPr>
              <a:t>·</a:t>
            </a:r>
            <a:r>
              <a:rPr lang="zh-TW" altLang="en-US" sz="2800" dirty="0">
                <a:latin typeface="+mn-ea"/>
                <a:ea typeface="+mn-ea"/>
              </a:rPr>
              <a:t>摩根斯特恩合著</a:t>
            </a:r>
            <a:r>
              <a:rPr lang="en-US" altLang="zh-TW" sz="2800" dirty="0">
                <a:latin typeface="+mn-ea"/>
                <a:ea typeface="+mn-ea"/>
              </a:rPr>
              <a:t>《</a:t>
            </a:r>
            <a:r>
              <a:rPr lang="zh-TW" altLang="en-US" sz="2800" dirty="0">
                <a:latin typeface="+mn-ea"/>
                <a:ea typeface="+mn-ea"/>
              </a:rPr>
              <a:t>賽局理論與經濟行為</a:t>
            </a:r>
            <a:r>
              <a:rPr lang="en-US" altLang="zh-TW" sz="2800" dirty="0">
                <a:latin typeface="+mn-ea"/>
                <a:ea typeface="+mn-ea"/>
              </a:rPr>
              <a:t>》</a:t>
            </a:r>
            <a:r>
              <a:rPr lang="zh-TW" altLang="en-US" sz="2800" dirty="0">
                <a:latin typeface="+mn-ea"/>
                <a:ea typeface="+mn-ea"/>
              </a:rPr>
              <a:t>，標誌著現代系統博弈理論的的初步形成，</a:t>
            </a:r>
            <a:r>
              <a:rPr lang="zh-TW" altLang="en-US" sz="2800" dirty="0" smtClean="0">
                <a:latin typeface="+mn-ea"/>
                <a:ea typeface="+mn-ea"/>
              </a:rPr>
              <a:t>因此</a:t>
            </a:r>
            <a:r>
              <a:rPr lang="zh-TW" altLang="en-US" sz="2800" dirty="0">
                <a:latin typeface="+mn-ea"/>
              </a:rPr>
              <a:t>馮</a:t>
            </a:r>
            <a:r>
              <a:rPr lang="en-US" altLang="zh-TW" sz="2800" dirty="0">
                <a:latin typeface="+mn-ea"/>
              </a:rPr>
              <a:t>·</a:t>
            </a:r>
            <a:r>
              <a:rPr lang="zh-TW" altLang="en-US" sz="2800" dirty="0">
                <a:latin typeface="+mn-ea"/>
              </a:rPr>
              <a:t>諾伊曼</a:t>
            </a:r>
            <a:r>
              <a:rPr lang="zh-TW" altLang="en-US" sz="2800" dirty="0" smtClean="0">
                <a:latin typeface="+mn-ea"/>
                <a:ea typeface="+mn-ea"/>
              </a:rPr>
              <a:t>被</a:t>
            </a:r>
            <a:r>
              <a:rPr lang="zh-TW" altLang="en-US" sz="2800" dirty="0">
                <a:latin typeface="+mn-ea"/>
                <a:ea typeface="+mn-ea"/>
              </a:rPr>
              <a:t>稱為「賽局理論之父」。賽局理論被認為是</a:t>
            </a:r>
            <a:r>
              <a:rPr lang="en-US" altLang="zh-TW" sz="2800" dirty="0">
                <a:latin typeface="+mn-ea"/>
                <a:ea typeface="+mn-ea"/>
              </a:rPr>
              <a:t>20</a:t>
            </a:r>
            <a:r>
              <a:rPr lang="zh-TW" altLang="en-US" sz="2800" dirty="0">
                <a:latin typeface="+mn-ea"/>
                <a:ea typeface="+mn-ea"/>
              </a:rPr>
              <a:t>世紀經濟學最偉大的成果之一。目前在生物學、經濟學、國際關係、計算機科學、政治學、軍事戰略和其他很多學科都有廣泛的應用</a:t>
            </a:r>
            <a:r>
              <a:rPr lang="zh-TW" altLang="en-US" sz="2800" dirty="0" smtClean="0">
                <a:latin typeface="+mn-ea"/>
                <a:ea typeface="+mn-ea"/>
              </a:rPr>
              <a:t>。是</a:t>
            </a:r>
            <a:r>
              <a:rPr lang="zh-TW" altLang="en-US" sz="2800" dirty="0">
                <a:latin typeface="+mn-ea"/>
                <a:ea typeface="+mn-ea"/>
              </a:rPr>
              <a:t>研究具有鬥爭或競爭性質現象的數學理論和方法</a:t>
            </a:r>
            <a:r>
              <a:rPr lang="zh-TW" altLang="en-US" sz="2800" dirty="0" smtClean="0">
                <a:latin typeface="+mn-ea"/>
                <a:ea typeface="+mn-ea"/>
              </a:rPr>
              <a:t>。</a:t>
            </a:r>
            <a:endParaRPr lang="zh-TW" altLang="en-US" sz="2800" dirty="0">
              <a:latin typeface="+mn-ea"/>
              <a:ea typeface="+mn-ea"/>
            </a:endParaRPr>
          </a:p>
        </p:txBody>
      </p:sp>
    </p:spTree>
    <p:extLst>
      <p:ext uri="{BB962C8B-B14F-4D97-AF65-F5344CB8AC3E}">
        <p14:creationId xmlns:p14="http://schemas.microsoft.com/office/powerpoint/2010/main" val="398461776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內容版面配置區 2"/>
          <p:cNvSpPr>
            <a:spLocks noGrp="1"/>
          </p:cNvSpPr>
          <p:nvPr>
            <p:ph idx="1"/>
          </p:nvPr>
        </p:nvSpPr>
        <p:spPr/>
        <p:txBody>
          <a:bodyPr>
            <a:normAutofit/>
          </a:bodyPr>
          <a:lstStyle/>
          <a:p>
            <a:pPr marL="0" indent="0">
              <a:buNone/>
            </a:pPr>
            <a:r>
              <a:rPr lang="zh-TW" altLang="en-US" sz="2800" dirty="0" smtClean="0"/>
              <a:t>　　賽</a:t>
            </a:r>
            <a:r>
              <a:rPr lang="zh-TW" altLang="en-US" sz="2800" dirty="0"/>
              <a:t>局理論考慮遊戲</a:t>
            </a:r>
            <a:r>
              <a:rPr lang="zh-TW" altLang="en-US" sz="2800" dirty="0" smtClean="0"/>
              <a:t>中個體</a:t>
            </a:r>
            <a:r>
              <a:rPr lang="zh-TW" altLang="en-US" sz="2800" dirty="0"/>
              <a:t>的預測行為和實際行為，並研究它們的優化策略</a:t>
            </a:r>
            <a:r>
              <a:rPr lang="zh-TW" altLang="en-US" sz="2800" dirty="0" smtClean="0"/>
              <a:t>。</a:t>
            </a:r>
            <a:endParaRPr lang="en-US" altLang="zh-TW" sz="2800" dirty="0"/>
          </a:p>
          <a:p>
            <a:pPr marL="0" indent="0">
              <a:buNone/>
            </a:pPr>
            <a:r>
              <a:rPr lang="zh-TW" altLang="en-US" sz="2800" dirty="0" smtClean="0"/>
              <a:t>　　具有</a:t>
            </a:r>
            <a:r>
              <a:rPr lang="zh-TW" altLang="en-US" sz="2800" dirty="0"/>
              <a:t>競爭或對抗性質的行為稱為博弈行為。在這類行為中，參加鬥爭或競爭的各方各自具有不同的目標或利益。為了達到各自的目標和利益，各方必須考慮對手的各種可能的行動方案，並力圖選取對自己最為有利或最為合理的方案。比如日常生活中的下棋，打牌等。賽局理論就是研究博弈行為中鬥爭各方是否存在著最合理的行為方案，以及如何找到這個合理的行為方案的數學理論和方法</a:t>
            </a:r>
            <a:r>
              <a:rPr lang="zh-TW" altLang="en-US" sz="2800" dirty="0" smtClean="0"/>
              <a:t>。</a:t>
            </a:r>
            <a:endParaRPr lang="zh-TW" altLang="en-US" sz="2800" dirty="0"/>
          </a:p>
        </p:txBody>
      </p:sp>
      <p:sp>
        <p:nvSpPr>
          <p:cNvPr id="4" name="標題 1"/>
          <p:cNvSpPr>
            <a:spLocks noGrp="1"/>
          </p:cNvSpPr>
          <p:nvPr>
            <p:ph type="title"/>
          </p:nvPr>
        </p:nvSpPr>
        <p:spPr>
          <a:xfrm>
            <a:off x="1295400" y="503853"/>
            <a:ext cx="9601200" cy="1142385"/>
          </a:xfrm>
        </p:spPr>
        <p:txBody>
          <a:bodyPr rtlCol="0">
            <a:normAutofit/>
          </a:bodyPr>
          <a:lstStyle/>
          <a:p>
            <a:r>
              <a:rPr lang="zh-TW" altLang="en-US" sz="5400" dirty="0"/>
              <a:t>賽局理論</a:t>
            </a:r>
          </a:p>
        </p:txBody>
      </p:sp>
    </p:spTree>
    <p:extLst>
      <p:ext uri="{BB962C8B-B14F-4D97-AF65-F5344CB8AC3E}">
        <p14:creationId xmlns:p14="http://schemas.microsoft.com/office/powerpoint/2010/main" val="415827198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a:xfrm>
            <a:off x="1295400" y="503853"/>
            <a:ext cx="9601200" cy="5106115"/>
          </a:xfrm>
        </p:spPr>
        <p:txBody>
          <a:bodyPr anchor="ctr">
            <a:normAutofit/>
          </a:bodyPr>
          <a:lstStyle/>
          <a:p>
            <a:pPr algn="ctr"/>
            <a:r>
              <a:rPr lang="zh-TW" altLang="zh-TW" sz="8800" b="0" dirty="0">
                <a:latin typeface="+mj-ea"/>
                <a:ea typeface="+mj-ea"/>
              </a:rPr>
              <a:t>囚徒</a:t>
            </a:r>
            <a:r>
              <a:rPr lang="zh-TW" altLang="zh-TW" sz="8800" b="0" dirty="0" smtClean="0">
                <a:latin typeface="+mj-ea"/>
                <a:ea typeface="+mj-ea"/>
              </a:rPr>
              <a:t>困境</a:t>
            </a:r>
            <a:endParaRPr lang="zh-TW" altLang="en-US" sz="8800" dirty="0">
              <a:latin typeface="+mj-ea"/>
              <a:ea typeface="+mj-ea"/>
            </a:endParaRPr>
          </a:p>
        </p:txBody>
      </p:sp>
    </p:spTree>
    <p:extLst>
      <p:ext uri="{BB962C8B-B14F-4D97-AF65-F5344CB8AC3E}">
        <p14:creationId xmlns:p14="http://schemas.microsoft.com/office/powerpoint/2010/main" val="144264072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a:bodyPr>
          <a:lstStyle/>
          <a:p>
            <a:r>
              <a:rPr lang="zh-TW" altLang="en-US" sz="5400" dirty="0"/>
              <a:t>囚徒困境</a:t>
            </a:r>
          </a:p>
        </p:txBody>
      </p:sp>
      <p:sp>
        <p:nvSpPr>
          <p:cNvPr id="3" name="內容版面配置區 2"/>
          <p:cNvSpPr>
            <a:spLocks noGrp="1"/>
          </p:cNvSpPr>
          <p:nvPr>
            <p:ph idx="1"/>
          </p:nvPr>
        </p:nvSpPr>
        <p:spPr/>
        <p:txBody>
          <a:bodyPr>
            <a:noAutofit/>
          </a:bodyPr>
          <a:lstStyle/>
          <a:p>
            <a:pPr marL="0" indent="0">
              <a:buNone/>
            </a:pPr>
            <a:r>
              <a:rPr lang="zh-TW" altLang="en-US" sz="2400" dirty="0" smtClean="0"/>
              <a:t>　　囚徒</a:t>
            </a:r>
            <a:r>
              <a:rPr lang="zh-TW" altLang="en-US" sz="2400" dirty="0"/>
              <a:t>困境（</a:t>
            </a:r>
            <a:r>
              <a:rPr lang="en-US" altLang="zh-TW" sz="2400" dirty="0"/>
              <a:t>Prisoner's Dilemma</a:t>
            </a:r>
            <a:r>
              <a:rPr lang="zh-TW" altLang="en-US" sz="2400" dirty="0"/>
              <a:t>）是博弈論的非零和</a:t>
            </a:r>
            <a:r>
              <a:rPr lang="zh-TW" altLang="en-US" sz="2400" dirty="0"/>
              <a:t>博弈（</a:t>
            </a:r>
            <a:r>
              <a:rPr lang="zh-TW" altLang="en-US" sz="2400" dirty="0" smtClean="0"/>
              <a:t>在</a:t>
            </a:r>
            <a:r>
              <a:rPr lang="zh-TW" altLang="en-US" sz="2400" dirty="0"/>
              <a:t>不同策略組合下各博弈方的得益之和是不確定的變</a:t>
            </a:r>
            <a:r>
              <a:rPr lang="zh-TW" altLang="en-US" sz="2400" dirty="0" smtClean="0"/>
              <a:t>量</a:t>
            </a:r>
            <a:r>
              <a:rPr lang="zh-TW" altLang="en-US" sz="2400" dirty="0"/>
              <a:t>）中</a:t>
            </a:r>
            <a:r>
              <a:rPr lang="zh-TW" altLang="en-US" sz="2400" dirty="0"/>
              <a:t>具代表性的例子，反映</a:t>
            </a:r>
            <a:r>
              <a:rPr lang="zh-TW" altLang="en-US" sz="2400" b="1" dirty="0"/>
              <a:t>個人最佳選擇並非團體最佳選擇</a:t>
            </a:r>
            <a:r>
              <a:rPr lang="zh-TW" altLang="en-US" sz="2400" dirty="0" smtClean="0"/>
              <a:t>。雖然</a:t>
            </a:r>
            <a:r>
              <a:rPr lang="zh-TW" altLang="en-US" sz="2400" dirty="0"/>
              <a:t>困境本身只屬模型性質，但現實中的價格競爭、環境保護等方面，也會頻繁出現類似情況</a:t>
            </a:r>
            <a:r>
              <a:rPr lang="zh-TW" altLang="en-US" sz="2400" dirty="0" smtClean="0"/>
              <a:t>。</a:t>
            </a:r>
            <a:endParaRPr lang="en-US" altLang="zh-TW" sz="2400" dirty="0" smtClean="0"/>
          </a:p>
          <a:p>
            <a:pPr marL="0" indent="0">
              <a:buNone/>
            </a:pPr>
            <a:r>
              <a:rPr lang="zh-TW" altLang="en-US" sz="2400" dirty="0" smtClean="0"/>
              <a:t>　　單</a:t>
            </a:r>
            <a:r>
              <a:rPr lang="zh-TW" altLang="en-US" sz="2400" dirty="0"/>
              <a:t>次發生的囚徒困境，和多次重複的囚徒困境結果不會一樣</a:t>
            </a:r>
            <a:r>
              <a:rPr lang="zh-TW" altLang="en-US" sz="2400" dirty="0" smtClean="0"/>
              <a:t>。</a:t>
            </a:r>
            <a:endParaRPr lang="en-US" altLang="zh-TW" sz="2400" dirty="0" smtClean="0"/>
          </a:p>
          <a:p>
            <a:pPr marL="0" indent="0">
              <a:buNone/>
            </a:pPr>
            <a:r>
              <a:rPr lang="zh-TW" altLang="en-US" sz="2400" dirty="0" smtClean="0"/>
              <a:t>　　在</a:t>
            </a:r>
            <a:r>
              <a:rPr lang="zh-TW" altLang="en-US" sz="2400" dirty="0"/>
              <a:t>重複的囚徒困境中，博弈被反覆地進行。因而每個參與者都有機會去「懲罰」另一個參與者前一回合的不合作行為。這時，合作可能會作為均衡的結果出現。欺騙的動機這時可能被受到懲罰的威脅所克服，從而可能導向一個較好的、合作的結果。</a:t>
            </a:r>
          </a:p>
        </p:txBody>
      </p:sp>
    </p:spTree>
    <p:extLst>
      <p:ext uri="{BB962C8B-B14F-4D97-AF65-F5344CB8AC3E}">
        <p14:creationId xmlns:p14="http://schemas.microsoft.com/office/powerpoint/2010/main" val="371322098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內容版面配置區 2"/>
          <p:cNvSpPr>
            <a:spLocks noGrp="1"/>
          </p:cNvSpPr>
          <p:nvPr>
            <p:ph idx="1"/>
          </p:nvPr>
        </p:nvSpPr>
        <p:spPr/>
        <p:txBody>
          <a:bodyPr>
            <a:normAutofit/>
          </a:bodyPr>
          <a:lstStyle/>
          <a:p>
            <a:pPr marL="0" indent="0">
              <a:buNone/>
            </a:pPr>
            <a:r>
              <a:rPr lang="zh-TW" altLang="en-US" sz="2800" dirty="0" smtClean="0"/>
              <a:t>　　囚徒</a:t>
            </a:r>
            <a:r>
              <a:rPr lang="zh-TW" altLang="en-US" sz="2800" dirty="0"/>
              <a:t>困境的主旨為，囚徒們彼此合作，堅不吐實，可為全體帶來最佳利益（縮短刑期），但在無法溝通的情況下，因為出賣同夥可為自己帶來利益（無罪開釋），也因為同夥把自己招出來可為他帶來利益，因此彼此出賣雖違反最佳共同利益，反而是自己最大利益所在。但實際上，執法機構不可能設立如此情境來誘使所有囚徒招供，因為囚徒們必須考慮刑期以外之因素（出賣同夥會受到報復等），而無法完全以執法者所設立之利益（刑期）作考量，所以這是一個參考性的學術問題。</a:t>
            </a:r>
          </a:p>
        </p:txBody>
      </p:sp>
      <p:sp>
        <p:nvSpPr>
          <p:cNvPr id="4" name="標題 1"/>
          <p:cNvSpPr>
            <a:spLocks noGrp="1"/>
          </p:cNvSpPr>
          <p:nvPr>
            <p:ph type="title"/>
          </p:nvPr>
        </p:nvSpPr>
        <p:spPr>
          <a:xfrm>
            <a:off x="1295400" y="503853"/>
            <a:ext cx="9601200" cy="1142385"/>
          </a:xfrm>
        </p:spPr>
        <p:txBody>
          <a:bodyPr>
            <a:normAutofit/>
          </a:bodyPr>
          <a:lstStyle/>
          <a:p>
            <a:r>
              <a:rPr lang="zh-TW" altLang="en-US" sz="5400" dirty="0"/>
              <a:t>囚徒困境</a:t>
            </a:r>
          </a:p>
        </p:txBody>
      </p:sp>
    </p:spTree>
    <p:extLst>
      <p:ext uri="{BB962C8B-B14F-4D97-AF65-F5344CB8AC3E}">
        <p14:creationId xmlns:p14="http://schemas.microsoft.com/office/powerpoint/2010/main" val="276180621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標題 1"/>
          <p:cNvSpPr>
            <a:spLocks noGrp="1"/>
          </p:cNvSpPr>
          <p:nvPr>
            <p:ph type="title"/>
          </p:nvPr>
        </p:nvSpPr>
        <p:spPr/>
        <p:txBody>
          <a:bodyPr>
            <a:normAutofit/>
          </a:bodyPr>
          <a:lstStyle/>
          <a:p>
            <a:r>
              <a:rPr lang="zh-TW" altLang="en-US" sz="5400" dirty="0"/>
              <a:t>經典的囚徒困境</a:t>
            </a:r>
          </a:p>
        </p:txBody>
      </p:sp>
      <p:sp>
        <p:nvSpPr>
          <p:cNvPr id="3" name="內容版面配置區 2"/>
          <p:cNvSpPr>
            <a:spLocks noGrp="1"/>
          </p:cNvSpPr>
          <p:nvPr>
            <p:ph idx="1"/>
          </p:nvPr>
        </p:nvSpPr>
        <p:spPr>
          <a:xfrm>
            <a:off x="1295400" y="1783494"/>
            <a:ext cx="9601200" cy="2557848"/>
          </a:xfrm>
        </p:spPr>
        <p:txBody>
          <a:bodyPr>
            <a:noAutofit/>
          </a:bodyPr>
          <a:lstStyle/>
          <a:p>
            <a:pPr marL="0" indent="0">
              <a:buNone/>
            </a:pPr>
            <a:r>
              <a:rPr lang="zh-TW" altLang="en-US" sz="2200" dirty="0" smtClean="0"/>
              <a:t>　　警方</a:t>
            </a:r>
            <a:r>
              <a:rPr lang="zh-TW" altLang="en-US" sz="2200" dirty="0"/>
              <a:t>逮捕甲、乙兩名嫌疑犯，但沒有足夠證據指控二人有罪。於是警方分開囚禁嫌疑犯，分別和二人見面，並向雙方提供以下相同的選擇</a:t>
            </a:r>
            <a:r>
              <a:rPr lang="zh-TW" altLang="en-US" sz="2200" dirty="0" smtClean="0"/>
              <a:t>：</a:t>
            </a:r>
            <a:endParaRPr lang="zh-TW" altLang="en-US" sz="2200" dirty="0"/>
          </a:p>
          <a:p>
            <a:r>
              <a:rPr lang="zh-TW" altLang="en-US" sz="2200" dirty="0"/>
              <a:t>若一人認罪並作證檢控對方（相關術語稱「背叛」對方），而對方保持沉默，此人將即時獲釋，沉默者將判監</a:t>
            </a:r>
            <a:r>
              <a:rPr lang="en-US" altLang="zh-TW" sz="2200" dirty="0"/>
              <a:t>10</a:t>
            </a:r>
            <a:r>
              <a:rPr lang="zh-TW" altLang="en-US" sz="2200" dirty="0"/>
              <a:t>年。</a:t>
            </a:r>
          </a:p>
          <a:p>
            <a:r>
              <a:rPr lang="zh-TW" altLang="en-US" sz="2200" dirty="0"/>
              <a:t>若二人都保持沉默（相關術語稱互相「合作」），則二人同樣判監半年。</a:t>
            </a:r>
          </a:p>
          <a:p>
            <a:r>
              <a:rPr lang="zh-TW" altLang="en-US" sz="2200" dirty="0"/>
              <a:t>若二人都互相檢舉（互相「背叛」），則二人同樣判監</a:t>
            </a:r>
            <a:r>
              <a:rPr lang="en-US" altLang="zh-TW" sz="2200" dirty="0"/>
              <a:t>5</a:t>
            </a:r>
            <a:r>
              <a:rPr lang="zh-TW" altLang="en-US" sz="2200" dirty="0"/>
              <a:t>年。</a:t>
            </a:r>
          </a:p>
        </p:txBody>
      </p:sp>
      <p:graphicFrame>
        <p:nvGraphicFramePr>
          <p:cNvPr id="4" name="表格 3"/>
          <p:cNvGraphicFramePr>
            <a:graphicFrameLocks noGrp="1"/>
          </p:cNvGraphicFramePr>
          <p:nvPr>
            <p:extLst>
              <p:ext uri="{D42A27DB-BD31-4B8C-83A1-F6EECF244321}">
                <p14:modId xmlns:p14="http://schemas.microsoft.com/office/powerpoint/2010/main" val="1862767074"/>
              </p:ext>
            </p:extLst>
          </p:nvPr>
        </p:nvGraphicFramePr>
        <p:xfrm>
          <a:off x="2032000" y="4415483"/>
          <a:ext cx="8127999" cy="1112520"/>
        </p:xfrm>
        <a:graphic>
          <a:graphicData uri="http://schemas.openxmlformats.org/drawingml/2006/table">
            <a:tbl>
              <a:tblPr firstRow="1" bandRow="1">
                <a:tableStyleId>{BC89EF96-8CEA-46FF-86C4-4CE0E7609802}</a:tableStyleId>
              </a:tblPr>
              <a:tblGrid>
                <a:gridCol w="2210486"/>
                <a:gridCol w="2792627"/>
                <a:gridCol w="3124886"/>
              </a:tblGrid>
              <a:tr h="370840">
                <a:tc>
                  <a:txBody>
                    <a:bodyPr/>
                    <a:lstStyle/>
                    <a:p>
                      <a:pPr algn="ctr"/>
                      <a:endParaRPr lang="zh-TW" altLang="en-US" dirty="0"/>
                    </a:p>
                  </a:txBody>
                  <a:tcPr/>
                </a:tc>
                <a:tc>
                  <a:txBody>
                    <a:bodyPr/>
                    <a:lstStyle/>
                    <a:p>
                      <a:pPr algn="ctr"/>
                      <a:r>
                        <a:rPr lang="zh-TW" altLang="en-US" b="0" dirty="0" smtClean="0"/>
                        <a:t>乙沉默（合作）</a:t>
                      </a:r>
                      <a:endParaRPr lang="zh-TW" altLang="en-US" b="0" dirty="0"/>
                    </a:p>
                  </a:txBody>
                  <a:tcPr/>
                </a:tc>
                <a:tc>
                  <a:txBody>
                    <a:bodyPr/>
                    <a:lstStyle/>
                    <a:p>
                      <a:pPr algn="ctr"/>
                      <a:r>
                        <a:rPr lang="zh-TW" altLang="en-US" b="0" dirty="0" smtClean="0"/>
                        <a:t>乙認罪（背叛）</a:t>
                      </a:r>
                      <a:endParaRPr lang="zh-TW" altLang="en-US" b="0" dirty="0"/>
                    </a:p>
                  </a:txBody>
                  <a:tcPr/>
                </a:tc>
              </a:tr>
              <a:tr h="370840">
                <a:tc>
                  <a:txBody>
                    <a:bodyPr/>
                    <a:lstStyle/>
                    <a:p>
                      <a:pPr algn="ctr"/>
                      <a:r>
                        <a:rPr lang="zh-TW" altLang="en-US" dirty="0" smtClean="0"/>
                        <a:t>甲沉默（合作）</a:t>
                      </a:r>
                      <a:endParaRPr lang="zh-TW" altLang="en-US" dirty="0"/>
                    </a:p>
                  </a:txBody>
                  <a:tcPr/>
                </a:tc>
                <a:tc>
                  <a:txBody>
                    <a:bodyPr/>
                    <a:lstStyle/>
                    <a:p>
                      <a:pPr algn="ctr"/>
                      <a:r>
                        <a:rPr lang="zh-TW" altLang="en-US" dirty="0">
                          <a:effectLst/>
                        </a:rPr>
                        <a:t>二人同服刑半年</a:t>
                      </a:r>
                    </a:p>
                  </a:txBody>
                  <a:tcPr anchor="ctr"/>
                </a:tc>
                <a:tc>
                  <a:txBody>
                    <a:bodyPr/>
                    <a:lstStyle/>
                    <a:p>
                      <a:pPr algn="ctr"/>
                      <a:r>
                        <a:rPr lang="zh-TW" altLang="en-US" dirty="0">
                          <a:effectLst/>
                        </a:rPr>
                        <a:t>甲服刑</a:t>
                      </a:r>
                      <a:r>
                        <a:rPr lang="en-US" altLang="zh-TW" dirty="0">
                          <a:effectLst/>
                        </a:rPr>
                        <a:t>10</a:t>
                      </a:r>
                      <a:r>
                        <a:rPr lang="zh-TW" altLang="en-US" dirty="0">
                          <a:effectLst/>
                        </a:rPr>
                        <a:t>年；乙即時獲釋</a:t>
                      </a:r>
                    </a:p>
                  </a:txBody>
                  <a:tcPr anchor="ctr"/>
                </a:tc>
              </a:tr>
              <a:tr h="370840">
                <a:tc>
                  <a:txBody>
                    <a:bodyPr/>
                    <a:lstStyle/>
                    <a:p>
                      <a:pPr algn="ctr"/>
                      <a:r>
                        <a:rPr lang="zh-TW" altLang="en-US" dirty="0" smtClean="0"/>
                        <a:t>甲認罪（背叛）</a:t>
                      </a:r>
                      <a:endParaRPr lang="zh-TW" altLang="en-US" dirty="0"/>
                    </a:p>
                  </a:txBody>
                  <a:tcPr/>
                </a:tc>
                <a:tc>
                  <a:txBody>
                    <a:bodyPr/>
                    <a:lstStyle/>
                    <a:p>
                      <a:pPr algn="ctr"/>
                      <a:r>
                        <a:rPr lang="zh-TW" altLang="en-US" dirty="0" smtClean="0">
                          <a:effectLst/>
                        </a:rPr>
                        <a:t>甲</a:t>
                      </a:r>
                      <a:r>
                        <a:rPr lang="zh-TW" altLang="en-US" dirty="0">
                          <a:effectLst/>
                        </a:rPr>
                        <a:t>即時獲釋；乙服刑</a:t>
                      </a:r>
                      <a:r>
                        <a:rPr lang="en-US" altLang="zh-TW" dirty="0">
                          <a:effectLst/>
                        </a:rPr>
                        <a:t>10</a:t>
                      </a:r>
                      <a:r>
                        <a:rPr lang="zh-TW" altLang="en-US" dirty="0">
                          <a:effectLst/>
                        </a:rPr>
                        <a:t>年</a:t>
                      </a:r>
                    </a:p>
                  </a:txBody>
                  <a:tcPr anchor="ctr"/>
                </a:tc>
                <a:tc>
                  <a:txBody>
                    <a:bodyPr/>
                    <a:lstStyle/>
                    <a:p>
                      <a:pPr algn="ctr"/>
                      <a:r>
                        <a:rPr lang="zh-TW" altLang="en-US" dirty="0">
                          <a:effectLst/>
                        </a:rPr>
                        <a:t>二人同服刑</a:t>
                      </a:r>
                      <a:r>
                        <a:rPr lang="en-US" altLang="zh-TW" dirty="0">
                          <a:effectLst/>
                        </a:rPr>
                        <a:t>5</a:t>
                      </a:r>
                      <a:r>
                        <a:rPr lang="zh-TW" altLang="en-US" dirty="0">
                          <a:effectLst/>
                        </a:rPr>
                        <a:t>年</a:t>
                      </a:r>
                    </a:p>
                  </a:txBody>
                  <a:tcPr anchor="ctr"/>
                </a:tc>
              </a:tr>
            </a:tbl>
          </a:graphicData>
        </a:graphic>
      </p:graphicFrame>
    </p:spTree>
    <p:extLst>
      <p:ext uri="{BB962C8B-B14F-4D97-AF65-F5344CB8AC3E}">
        <p14:creationId xmlns:p14="http://schemas.microsoft.com/office/powerpoint/2010/main" val="144821736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內容版面配置區 2"/>
          <p:cNvSpPr>
            <a:spLocks noGrp="1"/>
          </p:cNvSpPr>
          <p:nvPr>
            <p:ph idx="1"/>
          </p:nvPr>
        </p:nvSpPr>
        <p:spPr>
          <a:xfrm>
            <a:off x="1054443" y="1754659"/>
            <a:ext cx="10214919" cy="4036541"/>
          </a:xfrm>
        </p:spPr>
        <p:txBody>
          <a:bodyPr>
            <a:noAutofit/>
          </a:bodyPr>
          <a:lstStyle/>
          <a:p>
            <a:pPr marL="0" indent="0">
              <a:buNone/>
            </a:pPr>
            <a:r>
              <a:rPr lang="zh-TW" altLang="en-US" sz="2200" dirty="0" smtClean="0"/>
              <a:t>　　囚徒</a:t>
            </a:r>
            <a:r>
              <a:rPr lang="zh-TW" altLang="en-US" sz="2200" dirty="0"/>
              <a:t>困境假定每個參與者（即「囚徒」）都是利己的，即都尋求最大自身利益，而不關心另一參與者的利益。參與者某一策略所得利益，如果在任何情況下都比其他策略要低的話，此策略稱為「嚴格劣勢」，理性的參與者絕不會選擇。另外，沒有任何其他力量干預個人決策，參與者可完全按照自己意願選擇策略</a:t>
            </a:r>
            <a:r>
              <a:rPr lang="zh-TW" altLang="en-US" sz="2200" dirty="0" smtClean="0"/>
              <a:t>。</a:t>
            </a:r>
            <a:endParaRPr lang="en-US" altLang="zh-TW" sz="2200" dirty="0" smtClean="0"/>
          </a:p>
          <a:p>
            <a:pPr marL="0" indent="0">
              <a:buNone/>
            </a:pPr>
            <a:r>
              <a:rPr lang="zh-TW" altLang="en-US" sz="2200" dirty="0" smtClean="0"/>
              <a:t>　　囚徒</a:t>
            </a:r>
            <a:r>
              <a:rPr lang="zh-TW" altLang="en-US" sz="2200" dirty="0"/>
              <a:t>到底應該選擇哪一項策略，才能將自己個人的刑期縮至最短？兩名囚徒由於隔絕監禁，並不知道對方選擇；而即使他們能交談，還是未必能夠盡信對方不會反口。就個人的理性選擇而言，檢舉背叛對方所得刑期，總比沉默要來得低。試設想困境中兩名理性囚徒會如何作出選擇</a:t>
            </a:r>
            <a:r>
              <a:rPr lang="zh-TW" altLang="en-US" sz="2200" dirty="0" smtClean="0"/>
              <a:t>：</a:t>
            </a:r>
            <a:endParaRPr lang="zh-TW" altLang="en-US" sz="2200" dirty="0"/>
          </a:p>
          <a:p>
            <a:r>
              <a:rPr lang="zh-TW" altLang="en-US" sz="2200" dirty="0"/>
              <a:t>若對方沉默、我背叛會讓我獲釋，所以會選擇背叛。</a:t>
            </a:r>
          </a:p>
          <a:p>
            <a:r>
              <a:rPr lang="zh-TW" altLang="en-US" sz="2200" dirty="0"/>
              <a:t>若對方背叛指控我，我也要指控對方才能得到較低的刑期，所以也是會選擇背叛</a:t>
            </a:r>
            <a:r>
              <a:rPr lang="zh-TW" altLang="en-US" sz="2200" dirty="0" smtClean="0"/>
              <a:t>。</a:t>
            </a:r>
            <a:endParaRPr lang="zh-TW" altLang="en-US" sz="2200" dirty="0"/>
          </a:p>
        </p:txBody>
      </p:sp>
      <p:sp>
        <p:nvSpPr>
          <p:cNvPr id="4" name="標題 1"/>
          <p:cNvSpPr>
            <a:spLocks noGrp="1"/>
          </p:cNvSpPr>
          <p:nvPr>
            <p:ph type="title"/>
          </p:nvPr>
        </p:nvSpPr>
        <p:spPr>
          <a:xfrm>
            <a:off x="1295400" y="503853"/>
            <a:ext cx="9601200" cy="1142385"/>
          </a:xfrm>
        </p:spPr>
        <p:txBody>
          <a:bodyPr>
            <a:normAutofit/>
          </a:bodyPr>
          <a:lstStyle/>
          <a:p>
            <a:r>
              <a:rPr lang="zh-TW" altLang="en-US" sz="5400" dirty="0"/>
              <a:t>經典的囚徒困境</a:t>
            </a:r>
          </a:p>
        </p:txBody>
      </p:sp>
    </p:spTree>
    <p:extLst>
      <p:ext uri="{BB962C8B-B14F-4D97-AF65-F5344CB8AC3E}">
        <p14:creationId xmlns:p14="http://schemas.microsoft.com/office/powerpoint/2010/main" val="49716828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內容版面配置區 2"/>
          <p:cNvSpPr>
            <a:spLocks noGrp="1"/>
          </p:cNvSpPr>
          <p:nvPr>
            <p:ph idx="1"/>
          </p:nvPr>
        </p:nvSpPr>
        <p:spPr/>
        <p:txBody>
          <a:bodyPr>
            <a:normAutofit/>
          </a:bodyPr>
          <a:lstStyle/>
          <a:p>
            <a:pPr marL="0" indent="0">
              <a:buNone/>
            </a:pPr>
            <a:r>
              <a:rPr lang="zh-TW" altLang="en-US" sz="3200" dirty="0" smtClean="0">
                <a:hlinkClick r:id="rId2"/>
              </a:rPr>
              <a:t>影片</a:t>
            </a:r>
            <a:endParaRPr lang="zh-TW" altLang="en-US" sz="3200" dirty="0"/>
          </a:p>
        </p:txBody>
      </p:sp>
      <p:sp>
        <p:nvSpPr>
          <p:cNvPr id="4" name="標題 1"/>
          <p:cNvSpPr>
            <a:spLocks noGrp="1"/>
          </p:cNvSpPr>
          <p:nvPr>
            <p:ph type="title"/>
          </p:nvPr>
        </p:nvSpPr>
        <p:spPr>
          <a:xfrm>
            <a:off x="1295400" y="503853"/>
            <a:ext cx="9601200" cy="1142385"/>
          </a:xfrm>
        </p:spPr>
        <p:txBody>
          <a:bodyPr>
            <a:normAutofit/>
          </a:bodyPr>
          <a:lstStyle/>
          <a:p>
            <a:r>
              <a:rPr lang="zh-TW" altLang="en-US" sz="5400" dirty="0"/>
              <a:t>囚徒困境</a:t>
            </a:r>
          </a:p>
        </p:txBody>
      </p:sp>
    </p:spTree>
    <p:extLst>
      <p:ext uri="{BB962C8B-B14F-4D97-AF65-F5344CB8AC3E}">
        <p14:creationId xmlns:p14="http://schemas.microsoft.com/office/powerpoint/2010/main" val="67813320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theme/theme1.xml><?xml version="1.0" encoding="utf-8"?>
<a:theme xmlns:a="http://schemas.openxmlformats.org/drawingml/2006/main" name="菱格線條 16x9">
  <a:themeElements>
    <a:clrScheme name="DiamondGrid">
      <a:dk1>
        <a:srgbClr val="2D2E2D"/>
      </a:dk1>
      <a:lt1>
        <a:sysClr val="window" lastClr="FFFFFF"/>
      </a:lt1>
      <a:dk2>
        <a:srgbClr val="000000"/>
      </a:dk2>
      <a:lt2>
        <a:srgbClr val="EAEAEA"/>
      </a:lt2>
      <a:accent1>
        <a:srgbClr val="D15A3E"/>
      </a:accent1>
      <a:accent2>
        <a:srgbClr val="B2B2B2"/>
      </a:accent2>
      <a:accent3>
        <a:srgbClr val="4F91A1"/>
      </a:accent3>
      <a:accent4>
        <a:srgbClr val="F0BA34"/>
      </a:accent4>
      <a:accent5>
        <a:srgbClr val="AEB733"/>
      </a:accent5>
      <a:accent6>
        <a:srgbClr val="926397"/>
      </a:accent6>
      <a:hlink>
        <a:srgbClr val="4F91A1"/>
      </a:hlink>
      <a:folHlink>
        <a:srgbClr val="808080"/>
      </a:folHlink>
    </a:clrScheme>
    <a:fontScheme name="Arial">
      <a:maj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_16308520_TF03031015.potx" id="{BF811ECD-E1BE-401A-A894-0A76B7AE0225}" vid="{B4976558-16A3-4184-95EE-E77E856A39AA}"/>
    </a:ext>
  </a:extLst>
</a:theme>
</file>

<file path=ppt/theme/theme2.xml><?xml version="1.0" encoding="utf-8"?>
<a:theme xmlns:a="http://schemas.openxmlformats.org/drawingml/2006/main" name="Office 佈景主題">
  <a:themeElements>
    <a:clrScheme name="DiamondGrid">
      <a:dk1>
        <a:srgbClr val="2D2E2D"/>
      </a:dk1>
      <a:lt1>
        <a:sysClr val="window" lastClr="FFFFFF"/>
      </a:lt1>
      <a:dk2>
        <a:srgbClr val="000000"/>
      </a:dk2>
      <a:lt2>
        <a:srgbClr val="EAEAEA"/>
      </a:lt2>
      <a:accent1>
        <a:srgbClr val="D15A3E"/>
      </a:accent1>
      <a:accent2>
        <a:srgbClr val="B2B2B2"/>
      </a:accent2>
      <a:accent3>
        <a:srgbClr val="4F91A1"/>
      </a:accent3>
      <a:accent4>
        <a:srgbClr val="F0BA34"/>
      </a:accent4>
      <a:accent5>
        <a:srgbClr val="AEB733"/>
      </a:accent5>
      <a:accent6>
        <a:srgbClr val="926397"/>
      </a:accent6>
      <a:hlink>
        <a:srgbClr val="4F91A1"/>
      </a:hlink>
      <a:folHlink>
        <a:srgbClr val="808080"/>
      </a:folHlink>
    </a:clrScheme>
    <a:fontScheme name="Arial">
      <a:maj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57000"/>
                <a:satMod val="101000"/>
              </a:schemeClr>
            </a:gs>
            <a:gs pos="50000">
              <a:schemeClr val="phClr">
                <a:lumMod val="137000"/>
                <a:satMod val="103000"/>
              </a:schemeClr>
            </a:gs>
            <a:gs pos="100000">
              <a:schemeClr val="phClr">
                <a:lumMod val="115000"/>
                <a:satMod val="109000"/>
              </a:schemeClr>
            </a:gs>
          </a:gsLst>
          <a:lin ang="5400000" scaled="0"/>
        </a:gradFill>
        <a:gradFill rotWithShape="1">
          <a:gsLst>
            <a:gs pos="0">
              <a:schemeClr val="phClr">
                <a:satMod val="103000"/>
                <a:lumMod val="118000"/>
              </a:schemeClr>
            </a:gs>
            <a:gs pos="50000">
              <a:schemeClr val="phClr">
                <a:satMod val="89000"/>
                <a:lumMod val="91000"/>
              </a:schemeClr>
            </a:gs>
            <a:gs pos="100000">
              <a:schemeClr val="phClr">
                <a:lumMod val="6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gradFill rotWithShape="1">
          <a:gsLst>
            <a:gs pos="0">
              <a:schemeClr val="phClr">
                <a:tint val="100000"/>
                <a:satMod val="100000"/>
                <a:shade val="0"/>
              </a:schemeClr>
            </a:gs>
            <a:gs pos="0">
              <a:scrgbClr r="0" g="0" b="0"/>
            </a:gs>
            <a:gs pos="100000">
              <a:schemeClr val="phClr">
                <a:shade val="100000"/>
                <a:satMod val="100000"/>
              </a:schemeClr>
            </a:gs>
          </a:gsLst>
          <a:lin ang="5400000" scaled="0"/>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佈景主題">
  <a:themeElements>
    <a:clrScheme name="DiamondGrid">
      <a:dk1>
        <a:srgbClr val="2D2E2D"/>
      </a:dk1>
      <a:lt1>
        <a:sysClr val="window" lastClr="FFFFFF"/>
      </a:lt1>
      <a:dk2>
        <a:srgbClr val="000000"/>
      </a:dk2>
      <a:lt2>
        <a:srgbClr val="EAEAEA"/>
      </a:lt2>
      <a:accent1>
        <a:srgbClr val="D15A3E"/>
      </a:accent1>
      <a:accent2>
        <a:srgbClr val="B2B2B2"/>
      </a:accent2>
      <a:accent3>
        <a:srgbClr val="4F91A1"/>
      </a:accent3>
      <a:accent4>
        <a:srgbClr val="F0BA34"/>
      </a:accent4>
      <a:accent5>
        <a:srgbClr val="AEB733"/>
      </a:accent5>
      <a:accent6>
        <a:srgbClr val="926397"/>
      </a:accent6>
      <a:hlink>
        <a:srgbClr val="4F91A1"/>
      </a:hlink>
      <a:folHlink>
        <a:srgbClr val="808080"/>
      </a:folHlink>
    </a:clrScheme>
    <a:fontScheme name="Arial">
      <a:maj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57000"/>
                <a:satMod val="101000"/>
              </a:schemeClr>
            </a:gs>
            <a:gs pos="50000">
              <a:schemeClr val="phClr">
                <a:lumMod val="137000"/>
                <a:satMod val="103000"/>
              </a:schemeClr>
            </a:gs>
            <a:gs pos="100000">
              <a:schemeClr val="phClr">
                <a:lumMod val="115000"/>
                <a:satMod val="109000"/>
              </a:schemeClr>
            </a:gs>
          </a:gsLst>
          <a:lin ang="5400000" scaled="0"/>
        </a:gradFill>
        <a:gradFill rotWithShape="1">
          <a:gsLst>
            <a:gs pos="0">
              <a:schemeClr val="phClr">
                <a:satMod val="103000"/>
                <a:lumMod val="118000"/>
              </a:schemeClr>
            </a:gs>
            <a:gs pos="50000">
              <a:schemeClr val="phClr">
                <a:satMod val="89000"/>
                <a:lumMod val="91000"/>
              </a:schemeClr>
            </a:gs>
            <a:gs pos="100000">
              <a:schemeClr val="phClr">
                <a:lumMod val="6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gradFill rotWithShape="1">
          <a:gsLst>
            <a:gs pos="0">
              <a:schemeClr val="phClr">
                <a:tint val="100000"/>
                <a:satMod val="100000"/>
                <a:shade val="0"/>
              </a:schemeClr>
            </a:gs>
            <a:gs pos="0">
              <a:scrgbClr r="0" g="0" b="0"/>
            </a:gs>
            <a:gs pos="100000">
              <a:schemeClr val="phClr">
                <a:shade val="100000"/>
                <a:satMod val="100000"/>
              </a:schemeClr>
            </a:gs>
          </a:gsLst>
          <a:lin ang="5400000" scaled="0"/>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商務菱格線條簡報 (寬螢幕)</Template>
  <TotalTime>504</TotalTime>
  <Words>79</Words>
  <Application>Microsoft Office PowerPoint</Application>
  <PresentationFormat>寬螢幕</PresentationFormat>
  <Paragraphs>37</Paragraphs>
  <Slides>10</Slides>
  <Notes>2</Notes>
  <HiddenSlides>0</HiddenSlides>
  <MMClips>0</MMClips>
  <ScaleCrop>false</ScaleCrop>
  <HeadingPairs>
    <vt:vector size="6" baseType="variant">
      <vt:variant>
        <vt:lpstr>使用字型</vt:lpstr>
      </vt:variant>
      <vt:variant>
        <vt:i4>3</vt:i4>
      </vt:variant>
      <vt:variant>
        <vt:lpstr>佈景主題</vt:lpstr>
      </vt:variant>
      <vt:variant>
        <vt:i4>1</vt:i4>
      </vt:variant>
      <vt:variant>
        <vt:lpstr>投影片標題</vt:lpstr>
      </vt:variant>
      <vt:variant>
        <vt:i4>10</vt:i4>
      </vt:variant>
    </vt:vector>
  </HeadingPairs>
  <TitlesOfParts>
    <vt:vector size="14" baseType="lpstr">
      <vt:lpstr>Microsoft JhengHei UI</vt:lpstr>
      <vt:lpstr>微軟正黑體</vt:lpstr>
      <vt:lpstr>Arial</vt:lpstr>
      <vt:lpstr>菱格線條 16x9</vt:lpstr>
      <vt:lpstr>囚徒困境</vt:lpstr>
      <vt:lpstr>賽局理論</vt:lpstr>
      <vt:lpstr>賽局理論</vt:lpstr>
      <vt:lpstr>囚徒困境</vt:lpstr>
      <vt:lpstr>囚徒困境</vt:lpstr>
      <vt:lpstr>囚徒困境</vt:lpstr>
      <vt:lpstr>經典的囚徒困境</vt:lpstr>
      <vt:lpstr>經典的囚徒困境</vt:lpstr>
      <vt:lpstr>囚徒困境</vt:lpstr>
      <vt:lpstr>The End</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賽局理論</dc:title>
  <dc:creator>20160704</dc:creator>
  <cp:lastModifiedBy>20160704</cp:lastModifiedBy>
  <cp:revision>16</cp:revision>
  <dcterms:created xsi:type="dcterms:W3CDTF">2018-05-19T08:20:23Z</dcterms:created>
  <dcterms:modified xsi:type="dcterms:W3CDTF">2018-05-22T17:16:30Z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0x010100AA3F7D94069FF64A86F7DFF56D60E3BE</vt:lpwstr>
  </property>
  <property fmtid="{D5CDD505-2E9C-101B-9397-08002B2CF9AE}" pid="3" name="InternalTags">
    <vt:lpwstr/>
  </property>
  <property fmtid="{D5CDD505-2E9C-101B-9397-08002B2CF9AE}" pid="4" name="FeatureTags">
    <vt:lpwstr/>
  </property>
  <property fmtid="{D5CDD505-2E9C-101B-9397-08002B2CF9AE}" pid="5" name="LocalizationTags">
    <vt:lpwstr/>
  </property>
  <property fmtid="{D5CDD505-2E9C-101B-9397-08002B2CF9AE}" pid="6" name="ScenarioTags">
    <vt:lpwstr/>
  </property>
  <property fmtid="{D5CDD505-2E9C-101B-9397-08002B2CF9AE}" pid="7" name="CampaignTags">
    <vt:lpwstr/>
  </property>
</Properties>
</file>