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工讀生媒合</a:t>
            </a:r>
            <a:r>
              <a:rPr lang="zh-TW" altLang="en-US" dirty="0" smtClean="0"/>
              <a:t>網站</a:t>
            </a:r>
            <a:r>
              <a:rPr lang="zh-TW" altLang="en-US" dirty="0" smtClean="0"/>
              <a:t>需求說明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登入才可</a:t>
            </a:r>
            <a:r>
              <a:rPr lang="zh-TW" altLang="en-US" dirty="0" smtClean="0"/>
              <a:t>使用</a:t>
            </a:r>
            <a:endParaRPr lang="en-US" altLang="zh-TW" dirty="0" smtClean="0"/>
          </a:p>
          <a:p>
            <a:r>
              <a:rPr lang="zh-TW" altLang="en-US" dirty="0" smtClean="0"/>
              <a:t>一位工讀生，同一時間只能在一個單位工作</a:t>
            </a:r>
            <a:endParaRPr lang="en-US" altLang="zh-TW" dirty="0" smtClean="0"/>
          </a:p>
          <a:p>
            <a:r>
              <a:rPr lang="zh-TW" altLang="en-US" dirty="0" smtClean="0"/>
              <a:t>工讀生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增</a:t>
            </a:r>
            <a:r>
              <a:rPr lang="en-US" altLang="zh-TW" dirty="0" smtClean="0"/>
              <a:t>/</a:t>
            </a:r>
            <a:r>
              <a:rPr lang="zh-TW" altLang="en-US" dirty="0" smtClean="0"/>
              <a:t>刪</a:t>
            </a:r>
            <a:r>
              <a:rPr lang="en-US" altLang="zh-TW" dirty="0" smtClean="0"/>
              <a:t>/</a:t>
            </a:r>
            <a:r>
              <a:rPr lang="zh-TW" altLang="en-US" dirty="0" smtClean="0"/>
              <a:t>修改   </a:t>
            </a:r>
            <a:r>
              <a:rPr lang="zh-TW" altLang="en-US" dirty="0" smtClean="0"/>
              <a:t>個人履歷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欄位</a:t>
            </a:r>
            <a:r>
              <a:rPr lang="zh-TW" altLang="en-US" dirty="0" smtClean="0"/>
              <a:t>至少包含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zh-TW" altLang="en-US" dirty="0" smtClean="0"/>
              <a:t>姓名、專長、期待薪資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回答雇主提問</a:t>
            </a:r>
            <a:endParaRPr lang="en-US" altLang="zh-TW" dirty="0" smtClean="0"/>
          </a:p>
          <a:p>
            <a:r>
              <a:rPr lang="zh-TW" altLang="en-US" dirty="0" smtClean="0"/>
              <a:t>系所行政單位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查看可聘用同學清單</a:t>
            </a:r>
            <a:r>
              <a:rPr lang="en-US" altLang="zh-TW" dirty="0" smtClean="0"/>
              <a:t>/</a:t>
            </a:r>
            <a:r>
              <a:rPr lang="zh-TW" altLang="en-US" dirty="0" smtClean="0"/>
              <a:t>履歷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對同學提問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雇用同學</a:t>
            </a:r>
            <a:endParaRPr lang="en-US" altLang="zh-TW" dirty="0" smtClean="0"/>
          </a:p>
          <a:p>
            <a:pPr lvl="1"/>
            <a:r>
              <a:rPr lang="zh-TW" altLang="en-US" dirty="0"/>
              <a:t>解雇同學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973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61</Words>
  <Application>Microsoft Office PowerPoint</Application>
  <PresentationFormat>如螢幕大小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工讀生媒合網站需求說明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buddhist</dc:creator>
  <cp:lastModifiedBy>buddhist</cp:lastModifiedBy>
  <cp:revision>4</cp:revision>
  <dcterms:created xsi:type="dcterms:W3CDTF">2015-10-05T00:02:51Z</dcterms:created>
  <dcterms:modified xsi:type="dcterms:W3CDTF">2016-09-18T23:58:40Z</dcterms:modified>
</cp:coreProperties>
</file>