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0160000" cy="7747000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</p:embeddedFont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62000" y="2406593"/>
            <a:ext cx="8636000" cy="166058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4389967"/>
            <a:ext cx="7112000" cy="197978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8750F-2E63-4945-B307-94FA0BF32DD3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32014-DF86-415B-91C3-CE93916A2F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0818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8750F-2E63-4945-B307-94FA0BF32DD3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32014-DF86-415B-91C3-CE93916A2F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818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66000" y="310241"/>
            <a:ext cx="2286000" cy="6610056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08001" y="310241"/>
            <a:ext cx="6688667" cy="6610056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8750F-2E63-4945-B307-94FA0BF32DD3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32014-DF86-415B-91C3-CE93916A2F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9429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8750F-2E63-4945-B307-94FA0BF32DD3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32014-DF86-415B-91C3-CE93916A2F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3262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02570" y="4978167"/>
            <a:ext cx="8636000" cy="153864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02570" y="3283510"/>
            <a:ext cx="8636000" cy="16946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8750F-2E63-4945-B307-94FA0BF32DD3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32014-DF86-415B-91C3-CE93916A2F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2210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08000" y="1807635"/>
            <a:ext cx="4487333" cy="5112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64667" y="1807635"/>
            <a:ext cx="4487333" cy="5112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8750F-2E63-4945-B307-94FA0BF32DD3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32014-DF86-415B-91C3-CE93916A2F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661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08000" y="1734109"/>
            <a:ext cx="4489098" cy="72269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8000" y="2456803"/>
            <a:ext cx="4489098" cy="44634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161141" y="1734109"/>
            <a:ext cx="4490861" cy="72269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161141" y="2456803"/>
            <a:ext cx="4490861" cy="44634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8750F-2E63-4945-B307-94FA0BF32DD3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32014-DF86-415B-91C3-CE93916A2F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1090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8750F-2E63-4945-B307-94FA0BF32DD3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32014-DF86-415B-91C3-CE93916A2F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6834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8750F-2E63-4945-B307-94FA0BF32DD3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32014-DF86-415B-91C3-CE93916A2F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6230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8001" y="308445"/>
            <a:ext cx="3342570" cy="13126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72278" y="308447"/>
            <a:ext cx="5679722" cy="6611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08001" y="1621133"/>
            <a:ext cx="3342570" cy="52991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8750F-2E63-4945-B307-94FA0BF32DD3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32014-DF86-415B-91C3-CE93916A2F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1609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91431" y="5422900"/>
            <a:ext cx="6096000" cy="6402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91431" y="692209"/>
            <a:ext cx="6096000" cy="4648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91431" y="6063104"/>
            <a:ext cx="6096000" cy="90919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8750F-2E63-4945-B307-94FA0BF32DD3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32014-DF86-415B-91C3-CE93916A2F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4759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508000" y="310239"/>
            <a:ext cx="9144000" cy="12911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08000" y="1807635"/>
            <a:ext cx="9144000" cy="5112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508001" y="7180323"/>
            <a:ext cx="2370667" cy="4124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8750F-2E63-4945-B307-94FA0BF32DD3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471335" y="7180323"/>
            <a:ext cx="3217333" cy="4124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281334" y="7180323"/>
            <a:ext cx="2370667" cy="4124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32014-DF86-415B-91C3-CE93916A2F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900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手繪多邊形 1"/>
          <p:cNvSpPr/>
          <p:nvPr/>
        </p:nvSpPr>
        <p:spPr>
          <a:xfrm>
            <a:off x="768933" y="907593"/>
            <a:ext cx="554641" cy="1"/>
          </a:xfrm>
          <a:custGeom>
            <a:avLst/>
            <a:gdLst/>
            <a:ahLst/>
            <a:cxnLst/>
            <a:rect l="0" t="0" r="0" b="0"/>
            <a:pathLst>
              <a:path w="554641" h="1">
                <a:moveTo>
                  <a:pt x="0" y="0"/>
                </a:moveTo>
                <a:lnTo>
                  <a:pt x="51719" y="0"/>
                </a:lnTo>
                <a:lnTo>
                  <a:pt x="114767" y="0"/>
                </a:lnTo>
                <a:lnTo>
                  <a:pt x="174377" y="0"/>
                </a:lnTo>
                <a:lnTo>
                  <a:pt x="225031" y="0"/>
                </a:lnTo>
                <a:lnTo>
                  <a:pt x="272755" y="0"/>
                </a:lnTo>
                <a:lnTo>
                  <a:pt x="317310" y="0"/>
                </a:lnTo>
                <a:lnTo>
                  <a:pt x="380364" y="0"/>
                </a:lnTo>
                <a:lnTo>
                  <a:pt x="435151" y="0"/>
                </a:lnTo>
                <a:lnTo>
                  <a:pt x="486866" y="0"/>
                </a:lnTo>
                <a:lnTo>
                  <a:pt x="539593" y="0"/>
                </a:lnTo>
                <a:lnTo>
                  <a:pt x="554640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手繪多邊形 2"/>
          <p:cNvSpPr/>
          <p:nvPr/>
        </p:nvSpPr>
        <p:spPr>
          <a:xfrm>
            <a:off x="743722" y="803524"/>
            <a:ext cx="4283901" cy="2625069"/>
          </a:xfrm>
          <a:custGeom>
            <a:avLst/>
            <a:gdLst/>
            <a:ahLst/>
            <a:cxnLst/>
            <a:rect l="0" t="0" r="0" b="0"/>
            <a:pathLst>
              <a:path w="4283901" h="2625069">
                <a:moveTo>
                  <a:pt x="37816" y="78858"/>
                </a:moveTo>
                <a:lnTo>
                  <a:pt x="27839" y="133706"/>
                </a:lnTo>
                <a:lnTo>
                  <a:pt x="22255" y="181013"/>
                </a:lnTo>
                <a:lnTo>
                  <a:pt x="11730" y="230512"/>
                </a:lnTo>
                <a:lnTo>
                  <a:pt x="3475" y="284396"/>
                </a:lnTo>
                <a:lnTo>
                  <a:pt x="1030" y="344713"/>
                </a:lnTo>
                <a:lnTo>
                  <a:pt x="305" y="403203"/>
                </a:lnTo>
                <a:lnTo>
                  <a:pt x="90" y="456015"/>
                </a:lnTo>
                <a:lnTo>
                  <a:pt x="27" y="507145"/>
                </a:lnTo>
                <a:lnTo>
                  <a:pt x="8" y="561512"/>
                </a:lnTo>
                <a:lnTo>
                  <a:pt x="2" y="618238"/>
                </a:lnTo>
                <a:lnTo>
                  <a:pt x="1" y="670528"/>
                </a:lnTo>
                <a:lnTo>
                  <a:pt x="0" y="725238"/>
                </a:lnTo>
                <a:lnTo>
                  <a:pt x="0" y="785801"/>
                </a:lnTo>
                <a:lnTo>
                  <a:pt x="0" y="844364"/>
                </a:lnTo>
                <a:lnTo>
                  <a:pt x="0" y="900932"/>
                </a:lnTo>
                <a:lnTo>
                  <a:pt x="0" y="958311"/>
                </a:lnTo>
                <a:lnTo>
                  <a:pt x="0" y="1010794"/>
                </a:lnTo>
                <a:lnTo>
                  <a:pt x="0" y="1065562"/>
                </a:lnTo>
                <a:lnTo>
                  <a:pt x="0" y="1126142"/>
                </a:lnTo>
                <a:lnTo>
                  <a:pt x="0" y="1184709"/>
                </a:lnTo>
                <a:lnTo>
                  <a:pt x="0" y="1237544"/>
                </a:lnTo>
                <a:lnTo>
                  <a:pt x="0" y="1288681"/>
                </a:lnTo>
                <a:lnTo>
                  <a:pt x="0" y="1343050"/>
                </a:lnTo>
                <a:lnTo>
                  <a:pt x="0" y="1399776"/>
                </a:lnTo>
                <a:lnTo>
                  <a:pt x="0" y="1459536"/>
                </a:lnTo>
                <a:lnTo>
                  <a:pt x="0" y="1522996"/>
                </a:lnTo>
                <a:lnTo>
                  <a:pt x="0" y="1577281"/>
                </a:lnTo>
                <a:lnTo>
                  <a:pt x="0" y="1632582"/>
                </a:lnTo>
                <a:lnTo>
                  <a:pt x="0" y="1693321"/>
                </a:lnTo>
                <a:lnTo>
                  <a:pt x="0" y="1751935"/>
                </a:lnTo>
                <a:lnTo>
                  <a:pt x="0" y="1808519"/>
                </a:lnTo>
                <a:lnTo>
                  <a:pt x="0" y="1865902"/>
                </a:lnTo>
                <a:lnTo>
                  <a:pt x="0" y="1922121"/>
                </a:lnTo>
                <a:lnTo>
                  <a:pt x="0" y="1979397"/>
                </a:lnTo>
                <a:lnTo>
                  <a:pt x="0" y="2031849"/>
                </a:lnTo>
                <a:lnTo>
                  <a:pt x="0" y="2082873"/>
                </a:lnTo>
                <a:lnTo>
                  <a:pt x="0" y="2133473"/>
                </a:lnTo>
                <a:lnTo>
                  <a:pt x="0" y="2150305"/>
                </a:lnTo>
                <a:lnTo>
                  <a:pt x="4202" y="2162927"/>
                </a:lnTo>
                <a:lnTo>
                  <a:pt x="20075" y="2180687"/>
                </a:lnTo>
                <a:lnTo>
                  <a:pt x="66019" y="2198559"/>
                </a:lnTo>
                <a:lnTo>
                  <a:pt x="111511" y="2211930"/>
                </a:lnTo>
                <a:lnTo>
                  <a:pt x="161609" y="2227210"/>
                </a:lnTo>
                <a:lnTo>
                  <a:pt x="207218" y="2243338"/>
                </a:lnTo>
                <a:lnTo>
                  <a:pt x="254567" y="2256109"/>
                </a:lnTo>
                <a:lnTo>
                  <a:pt x="300822" y="2266453"/>
                </a:lnTo>
                <a:lnTo>
                  <a:pt x="362562" y="2278751"/>
                </a:lnTo>
                <a:lnTo>
                  <a:pt x="413715" y="2282119"/>
                </a:lnTo>
                <a:lnTo>
                  <a:pt x="457925" y="2287351"/>
                </a:lnTo>
                <a:lnTo>
                  <a:pt x="499050" y="2295745"/>
                </a:lnTo>
                <a:lnTo>
                  <a:pt x="545340" y="2308814"/>
                </a:lnTo>
                <a:lnTo>
                  <a:pt x="593926" y="2323959"/>
                </a:lnTo>
                <a:lnTo>
                  <a:pt x="657320" y="2344500"/>
                </a:lnTo>
                <a:lnTo>
                  <a:pt x="706450" y="2359456"/>
                </a:lnTo>
                <a:lnTo>
                  <a:pt x="766551" y="2377058"/>
                </a:lnTo>
                <a:lnTo>
                  <a:pt x="826119" y="2383109"/>
                </a:lnTo>
                <a:lnTo>
                  <a:pt x="872783" y="2391995"/>
                </a:lnTo>
                <a:lnTo>
                  <a:pt x="922935" y="2402480"/>
                </a:lnTo>
                <a:lnTo>
                  <a:pt x="977906" y="2407140"/>
                </a:lnTo>
                <a:lnTo>
                  <a:pt x="1035018" y="2409211"/>
                </a:lnTo>
                <a:lnTo>
                  <a:pt x="1090281" y="2410132"/>
                </a:lnTo>
                <a:lnTo>
                  <a:pt x="1138186" y="2410541"/>
                </a:lnTo>
                <a:lnTo>
                  <a:pt x="1197835" y="2410771"/>
                </a:lnTo>
                <a:lnTo>
                  <a:pt x="1257683" y="2410839"/>
                </a:lnTo>
                <a:lnTo>
                  <a:pt x="1319768" y="2410859"/>
                </a:lnTo>
                <a:lnTo>
                  <a:pt x="1375824" y="2410865"/>
                </a:lnTo>
                <a:lnTo>
                  <a:pt x="1427916" y="2410867"/>
                </a:lnTo>
                <a:lnTo>
                  <a:pt x="1478832" y="2410868"/>
                </a:lnTo>
                <a:lnTo>
                  <a:pt x="1536092" y="2410868"/>
                </a:lnTo>
                <a:lnTo>
                  <a:pt x="1580497" y="2410868"/>
                </a:lnTo>
                <a:lnTo>
                  <a:pt x="1625442" y="2410868"/>
                </a:lnTo>
                <a:lnTo>
                  <a:pt x="1687846" y="2410868"/>
                </a:lnTo>
                <a:lnTo>
                  <a:pt x="1744117" y="2410868"/>
                </a:lnTo>
                <a:lnTo>
                  <a:pt x="1799007" y="2410868"/>
                </a:lnTo>
                <a:lnTo>
                  <a:pt x="1851414" y="2410868"/>
                </a:lnTo>
                <a:lnTo>
                  <a:pt x="1902718" y="2410868"/>
                </a:lnTo>
                <a:lnTo>
                  <a:pt x="1965464" y="2410868"/>
                </a:lnTo>
                <a:lnTo>
                  <a:pt x="2019538" y="2410868"/>
                </a:lnTo>
                <a:lnTo>
                  <a:pt x="2061477" y="2410868"/>
                </a:lnTo>
                <a:lnTo>
                  <a:pt x="2106727" y="2410868"/>
                </a:lnTo>
                <a:lnTo>
                  <a:pt x="2150182" y="2410868"/>
                </a:lnTo>
                <a:lnTo>
                  <a:pt x="2192839" y="2410868"/>
                </a:lnTo>
                <a:lnTo>
                  <a:pt x="2256226" y="2410868"/>
                </a:lnTo>
                <a:lnTo>
                  <a:pt x="2315624" y="2410868"/>
                </a:lnTo>
                <a:lnTo>
                  <a:pt x="2372441" y="2410868"/>
                </a:lnTo>
                <a:lnTo>
                  <a:pt x="2429893" y="2410868"/>
                </a:lnTo>
                <a:lnTo>
                  <a:pt x="2486133" y="2414603"/>
                </a:lnTo>
                <a:lnTo>
                  <a:pt x="2547149" y="2424580"/>
                </a:lnTo>
                <a:lnTo>
                  <a:pt x="2590098" y="2432369"/>
                </a:lnTo>
                <a:lnTo>
                  <a:pt x="2637198" y="2440499"/>
                </a:lnTo>
                <a:lnTo>
                  <a:pt x="2690885" y="2452951"/>
                </a:lnTo>
                <a:lnTo>
                  <a:pt x="2746788" y="2458819"/>
                </a:lnTo>
                <a:lnTo>
                  <a:pt x="2807704" y="2467250"/>
                </a:lnTo>
                <a:lnTo>
                  <a:pt x="2863414" y="2471926"/>
                </a:lnTo>
                <a:lnTo>
                  <a:pt x="2923767" y="2482169"/>
                </a:lnTo>
                <a:lnTo>
                  <a:pt x="2974525" y="2485218"/>
                </a:lnTo>
                <a:lnTo>
                  <a:pt x="3018146" y="2485930"/>
                </a:lnTo>
                <a:lnTo>
                  <a:pt x="3061810" y="2486247"/>
                </a:lnTo>
                <a:lnTo>
                  <a:pt x="3108761" y="2489189"/>
                </a:lnTo>
                <a:lnTo>
                  <a:pt x="3166978" y="2499834"/>
                </a:lnTo>
                <a:lnTo>
                  <a:pt x="3218997" y="2510168"/>
                </a:lnTo>
                <a:lnTo>
                  <a:pt x="3271062" y="2519429"/>
                </a:lnTo>
                <a:lnTo>
                  <a:pt x="3302594" y="2523860"/>
                </a:lnTo>
                <a:lnTo>
                  <a:pt x="3365641" y="2531117"/>
                </a:lnTo>
                <a:lnTo>
                  <a:pt x="3417006" y="2534342"/>
                </a:lnTo>
                <a:lnTo>
                  <a:pt x="3466913" y="2539511"/>
                </a:lnTo>
                <a:lnTo>
                  <a:pt x="3517106" y="2547877"/>
                </a:lnTo>
                <a:lnTo>
                  <a:pt x="3567426" y="2560933"/>
                </a:lnTo>
                <a:lnTo>
                  <a:pt x="3629618" y="2577340"/>
                </a:lnTo>
                <a:lnTo>
                  <a:pt x="3690219" y="2584380"/>
                </a:lnTo>
                <a:lnTo>
                  <a:pt x="3745836" y="2586466"/>
                </a:lnTo>
                <a:lnTo>
                  <a:pt x="3806157" y="2595834"/>
                </a:lnTo>
                <a:lnTo>
                  <a:pt x="3855509" y="2598730"/>
                </a:lnTo>
                <a:lnTo>
                  <a:pt x="3912462" y="2602389"/>
                </a:lnTo>
                <a:lnTo>
                  <a:pt x="3968242" y="2617168"/>
                </a:lnTo>
                <a:lnTo>
                  <a:pt x="4013037" y="2621608"/>
                </a:lnTo>
                <a:lnTo>
                  <a:pt x="4072119" y="2624108"/>
                </a:lnTo>
                <a:lnTo>
                  <a:pt x="4125106" y="2624849"/>
                </a:lnTo>
                <a:lnTo>
                  <a:pt x="4176289" y="2625068"/>
                </a:lnTo>
                <a:lnTo>
                  <a:pt x="4187600" y="2619497"/>
                </a:lnTo>
                <a:lnTo>
                  <a:pt x="4195141" y="2610180"/>
                </a:lnTo>
                <a:lnTo>
                  <a:pt x="4203520" y="2584888"/>
                </a:lnTo>
                <a:lnTo>
                  <a:pt x="4208237" y="2536350"/>
                </a:lnTo>
                <a:lnTo>
                  <a:pt x="4209341" y="2493249"/>
                </a:lnTo>
                <a:lnTo>
                  <a:pt x="4206096" y="2442346"/>
                </a:lnTo>
                <a:lnTo>
                  <a:pt x="4201386" y="2388443"/>
                </a:lnTo>
                <a:lnTo>
                  <a:pt x="4199293" y="2336473"/>
                </a:lnTo>
                <a:lnTo>
                  <a:pt x="4191422" y="2273353"/>
                </a:lnTo>
                <a:lnTo>
                  <a:pt x="4187861" y="2229298"/>
                </a:lnTo>
                <a:lnTo>
                  <a:pt x="4186279" y="2181706"/>
                </a:lnTo>
                <a:lnTo>
                  <a:pt x="4185575" y="2132542"/>
                </a:lnTo>
                <a:lnTo>
                  <a:pt x="4185262" y="2082679"/>
                </a:lnTo>
                <a:lnTo>
                  <a:pt x="4185124" y="2031105"/>
                </a:lnTo>
                <a:lnTo>
                  <a:pt x="4185062" y="1975502"/>
                </a:lnTo>
                <a:lnTo>
                  <a:pt x="4185035" y="1921844"/>
                </a:lnTo>
                <a:lnTo>
                  <a:pt x="4185022" y="1869984"/>
                </a:lnTo>
                <a:lnTo>
                  <a:pt x="4185017" y="1818923"/>
                </a:lnTo>
                <a:lnTo>
                  <a:pt x="4185014" y="1756314"/>
                </a:lnTo>
                <a:lnTo>
                  <a:pt x="4185013" y="1712378"/>
                </a:lnTo>
                <a:lnTo>
                  <a:pt x="4185013" y="1666240"/>
                </a:lnTo>
                <a:lnTo>
                  <a:pt x="4185013" y="1622391"/>
                </a:lnTo>
                <a:lnTo>
                  <a:pt x="4185012" y="1575824"/>
                </a:lnTo>
                <a:lnTo>
                  <a:pt x="4185012" y="1525715"/>
                </a:lnTo>
                <a:lnTo>
                  <a:pt x="4185012" y="1470763"/>
                </a:lnTo>
                <a:lnTo>
                  <a:pt x="4185012" y="1413659"/>
                </a:lnTo>
                <a:lnTo>
                  <a:pt x="4185012" y="1359801"/>
                </a:lnTo>
                <a:lnTo>
                  <a:pt x="4185012" y="1297982"/>
                </a:lnTo>
                <a:lnTo>
                  <a:pt x="4185012" y="1244184"/>
                </a:lnTo>
                <a:lnTo>
                  <a:pt x="4185012" y="1191361"/>
                </a:lnTo>
                <a:lnTo>
                  <a:pt x="4185012" y="1133380"/>
                </a:lnTo>
                <a:lnTo>
                  <a:pt x="4185012" y="1080096"/>
                </a:lnTo>
                <a:lnTo>
                  <a:pt x="4185012" y="1028826"/>
                </a:lnTo>
                <a:lnTo>
                  <a:pt x="4185012" y="975352"/>
                </a:lnTo>
                <a:lnTo>
                  <a:pt x="4185012" y="931096"/>
                </a:lnTo>
                <a:lnTo>
                  <a:pt x="4185012" y="883415"/>
                </a:lnTo>
                <a:lnTo>
                  <a:pt x="4185012" y="835612"/>
                </a:lnTo>
                <a:lnTo>
                  <a:pt x="4185012" y="791022"/>
                </a:lnTo>
                <a:lnTo>
                  <a:pt x="4185012" y="747862"/>
                </a:lnTo>
                <a:lnTo>
                  <a:pt x="4185012" y="702534"/>
                </a:lnTo>
                <a:lnTo>
                  <a:pt x="4185012" y="649708"/>
                </a:lnTo>
                <a:lnTo>
                  <a:pt x="4188747" y="601019"/>
                </a:lnTo>
                <a:lnTo>
                  <a:pt x="4198724" y="541706"/>
                </a:lnTo>
                <a:lnTo>
                  <a:pt x="4214286" y="482580"/>
                </a:lnTo>
                <a:lnTo>
                  <a:pt x="4226035" y="433366"/>
                </a:lnTo>
                <a:lnTo>
                  <a:pt x="4231257" y="388149"/>
                </a:lnTo>
                <a:lnTo>
                  <a:pt x="4234197" y="330014"/>
                </a:lnTo>
                <a:lnTo>
                  <a:pt x="4243853" y="268841"/>
                </a:lnTo>
                <a:lnTo>
                  <a:pt x="4250948" y="207996"/>
                </a:lnTo>
                <a:lnTo>
                  <a:pt x="4265421" y="155100"/>
                </a:lnTo>
                <a:lnTo>
                  <a:pt x="4273104" y="95526"/>
                </a:lnTo>
                <a:lnTo>
                  <a:pt x="4282922" y="38109"/>
                </a:lnTo>
                <a:lnTo>
                  <a:pt x="4283900" y="22279"/>
                </a:lnTo>
                <a:lnTo>
                  <a:pt x="4278950" y="11726"/>
                </a:lnTo>
                <a:lnTo>
                  <a:pt x="4270047" y="4691"/>
                </a:lnTo>
                <a:lnTo>
                  <a:pt x="4258509" y="0"/>
                </a:lnTo>
                <a:lnTo>
                  <a:pt x="4195428" y="6783"/>
                </a:lnTo>
                <a:lnTo>
                  <a:pt x="4146223" y="11810"/>
                </a:lnTo>
                <a:lnTo>
                  <a:pt x="4096341" y="14044"/>
                </a:lnTo>
                <a:lnTo>
                  <a:pt x="4046160" y="15037"/>
                </a:lnTo>
                <a:lnTo>
                  <a:pt x="3984046" y="15595"/>
                </a:lnTo>
                <a:lnTo>
                  <a:pt x="3932757" y="15726"/>
                </a:lnTo>
                <a:lnTo>
                  <a:pt x="3874012" y="15784"/>
                </a:lnTo>
                <a:lnTo>
                  <a:pt x="3815223" y="15810"/>
                </a:lnTo>
                <a:lnTo>
                  <a:pt x="3767619" y="15822"/>
                </a:lnTo>
                <a:lnTo>
                  <a:pt x="3709321" y="15828"/>
                </a:lnTo>
                <a:lnTo>
                  <a:pt x="3656566" y="15830"/>
                </a:lnTo>
                <a:lnTo>
                  <a:pt x="3594247" y="15831"/>
                </a:lnTo>
                <a:lnTo>
                  <a:pt x="3544286" y="15831"/>
                </a:lnTo>
                <a:lnTo>
                  <a:pt x="3498738" y="15831"/>
                </a:lnTo>
                <a:lnTo>
                  <a:pt x="3455151" y="15831"/>
                </a:lnTo>
                <a:lnTo>
                  <a:pt x="3409634" y="15831"/>
                </a:lnTo>
                <a:lnTo>
                  <a:pt x="3356724" y="15831"/>
                </a:lnTo>
                <a:lnTo>
                  <a:pt x="3296792" y="15831"/>
                </a:lnTo>
                <a:lnTo>
                  <a:pt x="3237008" y="15831"/>
                </a:lnTo>
                <a:lnTo>
                  <a:pt x="3187094" y="15831"/>
                </a:lnTo>
                <a:lnTo>
                  <a:pt x="3126313" y="15831"/>
                </a:lnTo>
                <a:lnTo>
                  <a:pt x="3066131" y="15831"/>
                </a:lnTo>
                <a:lnTo>
                  <a:pt x="3021043" y="15831"/>
                </a:lnTo>
                <a:lnTo>
                  <a:pt x="2972992" y="15831"/>
                </a:lnTo>
                <a:lnTo>
                  <a:pt x="2923624" y="15831"/>
                </a:lnTo>
                <a:lnTo>
                  <a:pt x="2861968" y="15831"/>
                </a:lnTo>
                <a:lnTo>
                  <a:pt x="2808217" y="15831"/>
                </a:lnTo>
                <a:lnTo>
                  <a:pt x="2762619" y="15831"/>
                </a:lnTo>
                <a:lnTo>
                  <a:pt x="2712474" y="15831"/>
                </a:lnTo>
                <a:lnTo>
                  <a:pt x="2666843" y="15831"/>
                </a:lnTo>
                <a:lnTo>
                  <a:pt x="2619485" y="15831"/>
                </a:lnTo>
                <a:lnTo>
                  <a:pt x="2573226" y="15831"/>
                </a:lnTo>
                <a:lnTo>
                  <a:pt x="2515685" y="15831"/>
                </a:lnTo>
                <a:lnTo>
                  <a:pt x="2461754" y="15831"/>
                </a:lnTo>
                <a:lnTo>
                  <a:pt x="2399243" y="15831"/>
                </a:lnTo>
                <a:lnTo>
                  <a:pt x="2347418" y="15831"/>
                </a:lnTo>
                <a:lnTo>
                  <a:pt x="2295439" y="15831"/>
                </a:lnTo>
                <a:lnTo>
                  <a:pt x="2244325" y="15831"/>
                </a:lnTo>
                <a:lnTo>
                  <a:pt x="2193596" y="15831"/>
                </a:lnTo>
                <a:lnTo>
                  <a:pt x="2131174" y="15831"/>
                </a:lnTo>
                <a:lnTo>
                  <a:pt x="2087282" y="15831"/>
                </a:lnTo>
                <a:lnTo>
                  <a:pt x="2039763" y="15831"/>
                </a:lnTo>
                <a:lnTo>
                  <a:pt x="1990631" y="15831"/>
                </a:lnTo>
                <a:lnTo>
                  <a:pt x="1929107" y="15831"/>
                </a:lnTo>
                <a:lnTo>
                  <a:pt x="1885426" y="15831"/>
                </a:lnTo>
                <a:lnTo>
                  <a:pt x="1840801" y="15831"/>
                </a:lnTo>
                <a:lnTo>
                  <a:pt x="1784181" y="15831"/>
                </a:lnTo>
                <a:lnTo>
                  <a:pt x="1729122" y="15831"/>
                </a:lnTo>
                <a:lnTo>
                  <a:pt x="1684495" y="15831"/>
                </a:lnTo>
                <a:lnTo>
                  <a:pt x="1640384" y="15831"/>
                </a:lnTo>
                <a:lnTo>
                  <a:pt x="1597436" y="15831"/>
                </a:lnTo>
                <a:lnTo>
                  <a:pt x="1535285" y="15831"/>
                </a:lnTo>
                <a:lnTo>
                  <a:pt x="1480766" y="15831"/>
                </a:lnTo>
                <a:lnTo>
                  <a:pt x="1429130" y="15831"/>
                </a:lnTo>
                <a:lnTo>
                  <a:pt x="1376948" y="15831"/>
                </a:lnTo>
                <a:lnTo>
                  <a:pt x="1316356" y="15831"/>
                </a:lnTo>
                <a:lnTo>
                  <a:pt x="1269943" y="15831"/>
                </a:lnTo>
                <a:lnTo>
                  <a:pt x="1225039" y="15831"/>
                </a:lnTo>
                <a:lnTo>
                  <a:pt x="1181738" y="15831"/>
                </a:lnTo>
                <a:lnTo>
                  <a:pt x="1139149" y="15831"/>
                </a:lnTo>
                <a:lnTo>
                  <a:pt x="1093143" y="15831"/>
                </a:lnTo>
                <a:lnTo>
                  <a:pt x="1047484" y="15831"/>
                </a:lnTo>
                <a:lnTo>
                  <a:pt x="990282" y="15831"/>
                </a:lnTo>
                <a:lnTo>
                  <a:pt x="937852" y="15831"/>
                </a:lnTo>
                <a:lnTo>
                  <a:pt x="886835" y="15831"/>
                </a:lnTo>
                <a:lnTo>
                  <a:pt x="834836" y="15831"/>
                </a:lnTo>
                <a:lnTo>
                  <a:pt x="777099" y="15831"/>
                </a:lnTo>
                <a:lnTo>
                  <a:pt x="723888" y="15831"/>
                </a:lnTo>
                <a:lnTo>
                  <a:pt x="672639" y="15831"/>
                </a:lnTo>
                <a:lnTo>
                  <a:pt x="621972" y="15831"/>
                </a:lnTo>
                <a:lnTo>
                  <a:pt x="571478" y="15831"/>
                </a:lnTo>
                <a:lnTo>
                  <a:pt x="522435" y="17231"/>
                </a:lnTo>
                <a:lnTo>
                  <a:pt x="463776" y="25808"/>
                </a:lnTo>
                <a:lnTo>
                  <a:pt x="415202" y="27657"/>
                </a:lnTo>
                <a:lnTo>
                  <a:pt x="365328" y="28205"/>
                </a:lnTo>
                <a:lnTo>
                  <a:pt x="315068" y="28368"/>
                </a:lnTo>
                <a:lnTo>
                  <a:pt x="264694" y="28416"/>
                </a:lnTo>
                <a:lnTo>
                  <a:pt x="214287" y="28430"/>
                </a:lnTo>
                <a:lnTo>
                  <a:pt x="163869" y="28434"/>
                </a:lnTo>
                <a:lnTo>
                  <a:pt x="113449" y="28436"/>
                </a:lnTo>
                <a:lnTo>
                  <a:pt x="63027" y="32171"/>
                </a:lnTo>
                <a:lnTo>
                  <a:pt x="46220" y="35128"/>
                </a:lnTo>
                <a:lnTo>
                  <a:pt x="33615" y="41301"/>
                </a:lnTo>
                <a:lnTo>
                  <a:pt x="15874" y="59365"/>
                </a:lnTo>
                <a:lnTo>
                  <a:pt x="7055" y="85134"/>
                </a:lnTo>
                <a:lnTo>
                  <a:pt x="2090" y="123670"/>
                </a:lnTo>
                <a:lnTo>
                  <a:pt x="0" y="154491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手繪多邊形 3"/>
          <p:cNvSpPr/>
          <p:nvPr/>
        </p:nvSpPr>
        <p:spPr>
          <a:xfrm>
            <a:off x="882408" y="868883"/>
            <a:ext cx="2924431" cy="1400100"/>
          </a:xfrm>
          <a:custGeom>
            <a:avLst/>
            <a:gdLst/>
            <a:ahLst/>
            <a:cxnLst/>
            <a:rect l="0" t="0" r="0" b="0"/>
            <a:pathLst>
              <a:path w="2924431" h="1400100">
                <a:moveTo>
                  <a:pt x="88212" y="139554"/>
                </a:moveTo>
                <a:lnTo>
                  <a:pt x="74829" y="152937"/>
                </a:lnTo>
                <a:lnTo>
                  <a:pt x="68258" y="174448"/>
                </a:lnTo>
                <a:lnTo>
                  <a:pt x="64040" y="233906"/>
                </a:lnTo>
                <a:lnTo>
                  <a:pt x="56617" y="282982"/>
                </a:lnTo>
                <a:lnTo>
                  <a:pt x="52239" y="333005"/>
                </a:lnTo>
                <a:lnTo>
                  <a:pt x="40696" y="390036"/>
                </a:lnTo>
                <a:lnTo>
                  <a:pt x="28664" y="452968"/>
                </a:lnTo>
                <a:lnTo>
                  <a:pt x="26731" y="497344"/>
                </a:lnTo>
                <a:lnTo>
                  <a:pt x="25872" y="545078"/>
                </a:lnTo>
                <a:lnTo>
                  <a:pt x="25490" y="594306"/>
                </a:lnTo>
                <a:lnTo>
                  <a:pt x="25321" y="641395"/>
                </a:lnTo>
                <a:lnTo>
                  <a:pt x="25225" y="700804"/>
                </a:lnTo>
                <a:lnTo>
                  <a:pt x="25197" y="763537"/>
                </a:lnTo>
                <a:lnTo>
                  <a:pt x="25190" y="810450"/>
                </a:lnTo>
                <a:lnTo>
                  <a:pt x="25187" y="870724"/>
                </a:lnTo>
                <a:lnTo>
                  <a:pt x="21451" y="914113"/>
                </a:lnTo>
                <a:lnTo>
                  <a:pt x="11473" y="974582"/>
                </a:lnTo>
                <a:lnTo>
                  <a:pt x="3381" y="1022845"/>
                </a:lnTo>
                <a:lnTo>
                  <a:pt x="984" y="1072627"/>
                </a:lnTo>
                <a:lnTo>
                  <a:pt x="273" y="1122859"/>
                </a:lnTo>
                <a:lnTo>
                  <a:pt x="63" y="1173225"/>
                </a:lnTo>
                <a:lnTo>
                  <a:pt x="0" y="1223630"/>
                </a:lnTo>
                <a:lnTo>
                  <a:pt x="6671" y="1284162"/>
                </a:lnTo>
                <a:lnTo>
                  <a:pt x="24212" y="1317038"/>
                </a:lnTo>
                <a:lnTo>
                  <a:pt x="50431" y="1331903"/>
                </a:lnTo>
                <a:lnTo>
                  <a:pt x="110940" y="1352858"/>
                </a:lnTo>
                <a:lnTo>
                  <a:pt x="172018" y="1363223"/>
                </a:lnTo>
                <a:lnTo>
                  <a:pt x="229732" y="1381870"/>
                </a:lnTo>
                <a:lnTo>
                  <a:pt x="285611" y="1385828"/>
                </a:lnTo>
                <a:lnTo>
                  <a:pt x="344186" y="1390735"/>
                </a:lnTo>
                <a:lnTo>
                  <a:pt x="391888" y="1397325"/>
                </a:lnTo>
                <a:lnTo>
                  <a:pt x="441505" y="1399277"/>
                </a:lnTo>
                <a:lnTo>
                  <a:pt x="491688" y="1399856"/>
                </a:lnTo>
                <a:lnTo>
                  <a:pt x="545774" y="1400027"/>
                </a:lnTo>
                <a:lnTo>
                  <a:pt x="587101" y="1400067"/>
                </a:lnTo>
                <a:lnTo>
                  <a:pt x="633481" y="1400085"/>
                </a:lnTo>
                <a:lnTo>
                  <a:pt x="693454" y="1400095"/>
                </a:lnTo>
                <a:lnTo>
                  <a:pt x="736773" y="1400097"/>
                </a:lnTo>
                <a:lnTo>
                  <a:pt x="784038" y="1400099"/>
                </a:lnTo>
                <a:lnTo>
                  <a:pt x="833057" y="1400099"/>
                </a:lnTo>
                <a:lnTo>
                  <a:pt x="894516" y="1400099"/>
                </a:lnTo>
                <a:lnTo>
                  <a:pt x="948208" y="1400099"/>
                </a:lnTo>
                <a:lnTo>
                  <a:pt x="1006291" y="1400099"/>
                </a:lnTo>
                <a:lnTo>
                  <a:pt x="1067853" y="1400099"/>
                </a:lnTo>
                <a:lnTo>
                  <a:pt x="1123755" y="1400099"/>
                </a:lnTo>
                <a:lnTo>
                  <a:pt x="1182492" y="1400099"/>
                </a:lnTo>
                <a:lnTo>
                  <a:pt x="1237556" y="1400099"/>
                </a:lnTo>
                <a:lnTo>
                  <a:pt x="1289354" y="1400099"/>
                </a:lnTo>
                <a:lnTo>
                  <a:pt x="1340183" y="1400099"/>
                </a:lnTo>
                <a:lnTo>
                  <a:pt x="1397417" y="1400099"/>
                </a:lnTo>
                <a:lnTo>
                  <a:pt x="1458728" y="1400099"/>
                </a:lnTo>
                <a:lnTo>
                  <a:pt x="1514555" y="1400099"/>
                </a:lnTo>
                <a:lnTo>
                  <a:pt x="1556904" y="1400099"/>
                </a:lnTo>
                <a:lnTo>
                  <a:pt x="1600937" y="1400099"/>
                </a:lnTo>
                <a:lnTo>
                  <a:pt x="1657223" y="1400099"/>
                </a:lnTo>
                <a:lnTo>
                  <a:pt x="1709383" y="1400099"/>
                </a:lnTo>
                <a:lnTo>
                  <a:pt x="1758919" y="1398699"/>
                </a:lnTo>
                <a:lnTo>
                  <a:pt x="1806433" y="1391436"/>
                </a:lnTo>
                <a:lnTo>
                  <a:pt x="1853766" y="1389246"/>
                </a:lnTo>
                <a:lnTo>
                  <a:pt x="1903749" y="1388273"/>
                </a:lnTo>
                <a:lnTo>
                  <a:pt x="1955377" y="1387840"/>
                </a:lnTo>
                <a:lnTo>
                  <a:pt x="2011003" y="1387648"/>
                </a:lnTo>
                <a:lnTo>
                  <a:pt x="2057202" y="1387562"/>
                </a:lnTo>
                <a:lnTo>
                  <a:pt x="2114708" y="1387514"/>
                </a:lnTo>
                <a:lnTo>
                  <a:pt x="2167229" y="1387500"/>
                </a:lnTo>
                <a:lnTo>
                  <a:pt x="2218273" y="1387496"/>
                </a:lnTo>
                <a:lnTo>
                  <a:pt x="2268879" y="1387495"/>
                </a:lnTo>
                <a:lnTo>
                  <a:pt x="2329479" y="1380802"/>
                </a:lnTo>
                <a:lnTo>
                  <a:pt x="2390574" y="1374656"/>
                </a:lnTo>
                <a:lnTo>
                  <a:pt x="2435715" y="1366572"/>
                </a:lnTo>
                <a:lnTo>
                  <a:pt x="2497644" y="1362153"/>
                </a:lnTo>
                <a:lnTo>
                  <a:pt x="2534933" y="1356156"/>
                </a:lnTo>
                <a:lnTo>
                  <a:pt x="2562711" y="1341352"/>
                </a:lnTo>
                <a:lnTo>
                  <a:pt x="2603368" y="1297611"/>
                </a:lnTo>
                <a:lnTo>
                  <a:pt x="2629799" y="1247569"/>
                </a:lnTo>
                <a:lnTo>
                  <a:pt x="2650627" y="1201118"/>
                </a:lnTo>
                <a:lnTo>
                  <a:pt x="2672489" y="1150594"/>
                </a:lnTo>
                <a:lnTo>
                  <a:pt x="2691543" y="1104795"/>
                </a:lnTo>
                <a:lnTo>
                  <a:pt x="2711327" y="1053023"/>
                </a:lnTo>
                <a:lnTo>
                  <a:pt x="2732751" y="997688"/>
                </a:lnTo>
                <a:lnTo>
                  <a:pt x="2750149" y="943631"/>
                </a:lnTo>
                <a:lnTo>
                  <a:pt x="2769975" y="883837"/>
                </a:lnTo>
                <a:lnTo>
                  <a:pt x="2788723" y="835977"/>
                </a:lnTo>
                <a:lnTo>
                  <a:pt x="2803947" y="773349"/>
                </a:lnTo>
                <a:lnTo>
                  <a:pt x="2826407" y="713409"/>
                </a:lnTo>
                <a:lnTo>
                  <a:pt x="2844331" y="656282"/>
                </a:lnTo>
                <a:lnTo>
                  <a:pt x="2858530" y="608884"/>
                </a:lnTo>
                <a:lnTo>
                  <a:pt x="2883980" y="546412"/>
                </a:lnTo>
                <a:lnTo>
                  <a:pt x="2902909" y="486503"/>
                </a:lnTo>
                <a:lnTo>
                  <a:pt x="2909190" y="430657"/>
                </a:lnTo>
                <a:lnTo>
                  <a:pt x="2919975" y="367774"/>
                </a:lnTo>
                <a:lnTo>
                  <a:pt x="2923117" y="319379"/>
                </a:lnTo>
                <a:lnTo>
                  <a:pt x="2924048" y="269557"/>
                </a:lnTo>
                <a:lnTo>
                  <a:pt x="2924324" y="219313"/>
                </a:lnTo>
                <a:lnTo>
                  <a:pt x="2924406" y="168944"/>
                </a:lnTo>
                <a:lnTo>
                  <a:pt x="2924430" y="118538"/>
                </a:lnTo>
                <a:lnTo>
                  <a:pt x="2923037" y="66720"/>
                </a:lnTo>
                <a:lnTo>
                  <a:pt x="2917747" y="27816"/>
                </a:lnTo>
                <a:lnTo>
                  <a:pt x="2908773" y="14640"/>
                </a:lnTo>
                <a:lnTo>
                  <a:pt x="2895788" y="5856"/>
                </a:lnTo>
                <a:lnTo>
                  <a:pt x="2880128" y="0"/>
                </a:lnTo>
                <a:lnTo>
                  <a:pt x="2844053" y="963"/>
                </a:lnTo>
                <a:lnTo>
                  <a:pt x="2791841" y="13520"/>
                </a:lnTo>
                <a:lnTo>
                  <a:pt x="2736556" y="30310"/>
                </a:lnTo>
                <a:lnTo>
                  <a:pt x="2678731" y="57558"/>
                </a:lnTo>
                <a:lnTo>
                  <a:pt x="2616482" y="62664"/>
                </a:lnTo>
                <a:lnTo>
                  <a:pt x="2557499" y="72336"/>
                </a:lnTo>
                <a:lnTo>
                  <a:pt x="2501359" y="75285"/>
                </a:lnTo>
                <a:lnTo>
                  <a:pt x="2441772" y="76158"/>
                </a:lnTo>
                <a:lnTo>
                  <a:pt x="2388013" y="76417"/>
                </a:lnTo>
                <a:lnTo>
                  <a:pt x="2335201" y="76494"/>
                </a:lnTo>
                <a:lnTo>
                  <a:pt x="2273023" y="76517"/>
                </a:lnTo>
                <a:lnTo>
                  <a:pt x="2221276" y="76522"/>
                </a:lnTo>
                <a:lnTo>
                  <a:pt x="2165596" y="76524"/>
                </a:lnTo>
                <a:lnTo>
                  <a:pt x="2108169" y="76525"/>
                </a:lnTo>
                <a:lnTo>
                  <a:pt x="2049965" y="76526"/>
                </a:lnTo>
                <a:lnTo>
                  <a:pt x="1991416" y="76526"/>
                </a:lnTo>
                <a:lnTo>
                  <a:pt x="1934113" y="76526"/>
                </a:lnTo>
                <a:lnTo>
                  <a:pt x="1880634" y="76526"/>
                </a:lnTo>
                <a:lnTo>
                  <a:pt x="1836323" y="76526"/>
                </a:lnTo>
                <a:lnTo>
                  <a:pt x="1793752" y="76526"/>
                </a:lnTo>
                <a:lnTo>
                  <a:pt x="1742152" y="76526"/>
                </a:lnTo>
                <a:lnTo>
                  <a:pt x="1697742" y="76526"/>
                </a:lnTo>
                <a:lnTo>
                  <a:pt x="1637507" y="76526"/>
                </a:lnTo>
                <a:lnTo>
                  <a:pt x="1579043" y="76526"/>
                </a:lnTo>
                <a:lnTo>
                  <a:pt x="1522503" y="76526"/>
                </a:lnTo>
                <a:lnTo>
                  <a:pt x="1465133" y="76526"/>
                </a:lnTo>
                <a:lnTo>
                  <a:pt x="1405182" y="76526"/>
                </a:lnTo>
                <a:lnTo>
                  <a:pt x="1359830" y="76526"/>
                </a:lnTo>
                <a:lnTo>
                  <a:pt x="1316329" y="76526"/>
                </a:lnTo>
                <a:lnTo>
                  <a:pt x="1259159" y="76526"/>
                </a:lnTo>
                <a:lnTo>
                  <a:pt x="1216496" y="76526"/>
                </a:lnTo>
                <a:lnTo>
                  <a:pt x="1169523" y="76526"/>
                </a:lnTo>
                <a:lnTo>
                  <a:pt x="1120634" y="76526"/>
                </a:lnTo>
                <a:lnTo>
                  <a:pt x="1074628" y="76526"/>
                </a:lnTo>
                <a:lnTo>
                  <a:pt x="1028036" y="76526"/>
                </a:lnTo>
                <a:lnTo>
                  <a:pt x="974648" y="76526"/>
                </a:lnTo>
                <a:lnTo>
                  <a:pt x="918239" y="76526"/>
                </a:lnTo>
                <a:lnTo>
                  <a:pt x="864690" y="76526"/>
                </a:lnTo>
                <a:lnTo>
                  <a:pt x="801644" y="76526"/>
                </a:lnTo>
                <a:lnTo>
                  <a:pt x="739234" y="76526"/>
                </a:lnTo>
                <a:lnTo>
                  <a:pt x="677791" y="76526"/>
                </a:lnTo>
                <a:lnTo>
                  <a:pt x="623481" y="76526"/>
                </a:lnTo>
                <a:lnTo>
                  <a:pt x="571907" y="76526"/>
                </a:lnTo>
                <a:lnTo>
                  <a:pt x="519743" y="76526"/>
                </a:lnTo>
                <a:lnTo>
                  <a:pt x="459156" y="76526"/>
                </a:lnTo>
                <a:lnTo>
                  <a:pt x="412745" y="76526"/>
                </a:lnTo>
                <a:lnTo>
                  <a:pt x="367841" y="76526"/>
                </a:lnTo>
                <a:lnTo>
                  <a:pt x="306924" y="76526"/>
                </a:lnTo>
                <a:lnTo>
                  <a:pt x="249658" y="76526"/>
                </a:lnTo>
                <a:lnTo>
                  <a:pt x="192072" y="76526"/>
                </a:lnTo>
                <a:lnTo>
                  <a:pt x="139528" y="76526"/>
                </a:lnTo>
                <a:lnTo>
                  <a:pt x="92212" y="76526"/>
                </a:lnTo>
                <a:lnTo>
                  <a:pt x="50396" y="7652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手繪多邊形 4"/>
          <p:cNvSpPr/>
          <p:nvPr/>
        </p:nvSpPr>
        <p:spPr>
          <a:xfrm>
            <a:off x="1147097" y="995831"/>
            <a:ext cx="491614" cy="352954"/>
          </a:xfrm>
          <a:custGeom>
            <a:avLst/>
            <a:gdLst/>
            <a:ahLst/>
            <a:cxnLst/>
            <a:rect l="0" t="0" r="0" b="0"/>
            <a:pathLst>
              <a:path w="491614" h="352954">
                <a:moveTo>
                  <a:pt x="0" y="352953"/>
                </a:moveTo>
                <a:lnTo>
                  <a:pt x="11464" y="324163"/>
                </a:lnTo>
                <a:lnTo>
                  <a:pt x="30164" y="294312"/>
                </a:lnTo>
                <a:lnTo>
                  <a:pt x="43797" y="242982"/>
                </a:lnTo>
                <a:lnTo>
                  <a:pt x="49859" y="186222"/>
                </a:lnTo>
                <a:lnTo>
                  <a:pt x="60011" y="124245"/>
                </a:lnTo>
                <a:lnTo>
                  <a:pt x="69123" y="65160"/>
                </a:lnTo>
                <a:lnTo>
                  <a:pt x="72693" y="60247"/>
                </a:lnTo>
                <a:lnTo>
                  <a:pt x="76474" y="61174"/>
                </a:lnTo>
                <a:lnTo>
                  <a:pt x="84410" y="73409"/>
                </a:lnTo>
                <a:lnTo>
                  <a:pt x="111786" y="127422"/>
                </a:lnTo>
                <a:lnTo>
                  <a:pt x="151600" y="179285"/>
                </a:lnTo>
                <a:lnTo>
                  <a:pt x="169622" y="200134"/>
                </a:lnTo>
                <a:lnTo>
                  <a:pt x="229945" y="244492"/>
                </a:lnTo>
                <a:lnTo>
                  <a:pt x="289858" y="302577"/>
                </a:lnTo>
                <a:lnTo>
                  <a:pt x="308103" y="317958"/>
                </a:lnTo>
                <a:lnTo>
                  <a:pt x="330218" y="329463"/>
                </a:lnTo>
                <a:lnTo>
                  <a:pt x="341998" y="330290"/>
                </a:lnTo>
                <a:lnTo>
                  <a:pt x="366292" y="323739"/>
                </a:lnTo>
                <a:lnTo>
                  <a:pt x="383625" y="307755"/>
                </a:lnTo>
                <a:lnTo>
                  <a:pt x="390208" y="297610"/>
                </a:lnTo>
                <a:lnTo>
                  <a:pt x="403575" y="243875"/>
                </a:lnTo>
                <a:lnTo>
                  <a:pt x="419930" y="209830"/>
                </a:lnTo>
                <a:lnTo>
                  <a:pt x="430610" y="153289"/>
                </a:lnTo>
                <a:lnTo>
                  <a:pt x="445526" y="114049"/>
                </a:lnTo>
                <a:lnTo>
                  <a:pt x="468970" y="63146"/>
                </a:lnTo>
                <a:lnTo>
                  <a:pt x="491613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3" name="群組 12"/>
          <p:cNvGrpSpPr/>
          <p:nvPr/>
        </p:nvGrpSpPr>
        <p:grpSpPr>
          <a:xfrm>
            <a:off x="1084069" y="1462233"/>
            <a:ext cx="970622" cy="516825"/>
            <a:chOff x="1084069" y="1462233"/>
            <a:chExt cx="970622" cy="516825"/>
          </a:xfrm>
        </p:grpSpPr>
        <p:sp>
          <p:nvSpPr>
            <p:cNvPr id="6" name="手繪多邊形 5"/>
            <p:cNvSpPr/>
            <p:nvPr/>
          </p:nvSpPr>
          <p:spPr>
            <a:xfrm>
              <a:off x="1084069" y="1502191"/>
              <a:ext cx="415982" cy="350812"/>
            </a:xfrm>
            <a:custGeom>
              <a:avLst/>
              <a:gdLst/>
              <a:ahLst/>
              <a:cxnLst/>
              <a:rect l="0" t="0" r="0" b="0"/>
              <a:pathLst>
                <a:path w="415982" h="350812">
                  <a:moveTo>
                    <a:pt x="415981" y="60886"/>
                  </a:moveTo>
                  <a:lnTo>
                    <a:pt x="394453" y="42159"/>
                  </a:lnTo>
                  <a:lnTo>
                    <a:pt x="374199" y="32488"/>
                  </a:lnTo>
                  <a:lnTo>
                    <a:pt x="319697" y="22129"/>
                  </a:lnTo>
                  <a:lnTo>
                    <a:pt x="285519" y="6295"/>
                  </a:lnTo>
                  <a:lnTo>
                    <a:pt x="239755" y="358"/>
                  </a:lnTo>
                  <a:lnTo>
                    <a:pt x="185266" y="0"/>
                  </a:lnTo>
                  <a:lnTo>
                    <a:pt x="155172" y="4880"/>
                  </a:lnTo>
                  <a:lnTo>
                    <a:pt x="144066" y="10943"/>
                  </a:lnTo>
                  <a:lnTo>
                    <a:pt x="127991" y="28885"/>
                  </a:lnTo>
                  <a:lnTo>
                    <a:pt x="125945" y="38151"/>
                  </a:lnTo>
                  <a:lnTo>
                    <a:pt x="127382" y="47130"/>
                  </a:lnTo>
                  <a:lnTo>
                    <a:pt x="136449" y="64576"/>
                  </a:lnTo>
                  <a:lnTo>
                    <a:pt x="182623" y="124128"/>
                  </a:lnTo>
                  <a:lnTo>
                    <a:pt x="245387" y="176786"/>
                  </a:lnTo>
                  <a:lnTo>
                    <a:pt x="307283" y="209656"/>
                  </a:lnTo>
                  <a:lnTo>
                    <a:pt x="314103" y="220292"/>
                  </a:lnTo>
                  <a:lnTo>
                    <a:pt x="321680" y="247050"/>
                  </a:lnTo>
                  <a:lnTo>
                    <a:pt x="320900" y="259227"/>
                  </a:lnTo>
                  <a:lnTo>
                    <a:pt x="312563" y="280228"/>
                  </a:lnTo>
                  <a:lnTo>
                    <a:pt x="278737" y="314491"/>
                  </a:lnTo>
                  <a:lnTo>
                    <a:pt x="239924" y="337871"/>
                  </a:lnTo>
                  <a:lnTo>
                    <a:pt x="179102" y="348255"/>
                  </a:lnTo>
                  <a:lnTo>
                    <a:pt x="128389" y="350054"/>
                  </a:lnTo>
                  <a:lnTo>
                    <a:pt x="71033" y="350587"/>
                  </a:lnTo>
                  <a:lnTo>
                    <a:pt x="15692" y="350767"/>
                  </a:lnTo>
                  <a:lnTo>
                    <a:pt x="0" y="35081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" name="手繪多邊形 6"/>
            <p:cNvSpPr/>
            <p:nvPr/>
          </p:nvSpPr>
          <p:spPr>
            <a:xfrm>
              <a:off x="1500050" y="1462233"/>
              <a:ext cx="25211" cy="516825"/>
            </a:xfrm>
            <a:custGeom>
              <a:avLst/>
              <a:gdLst/>
              <a:ahLst/>
              <a:cxnLst/>
              <a:rect l="0" t="0" r="0" b="0"/>
              <a:pathLst>
                <a:path w="25211" h="516825">
                  <a:moveTo>
                    <a:pt x="25210" y="0"/>
                  </a:moveTo>
                  <a:lnTo>
                    <a:pt x="11827" y="13384"/>
                  </a:lnTo>
                  <a:lnTo>
                    <a:pt x="5256" y="38629"/>
                  </a:lnTo>
                  <a:lnTo>
                    <a:pt x="1557" y="88479"/>
                  </a:lnTo>
                  <a:lnTo>
                    <a:pt x="461" y="142466"/>
                  </a:lnTo>
                  <a:lnTo>
                    <a:pt x="136" y="199080"/>
                  </a:lnTo>
                  <a:lnTo>
                    <a:pt x="40" y="251337"/>
                  </a:lnTo>
                  <a:lnTo>
                    <a:pt x="12" y="306037"/>
                  </a:lnTo>
                  <a:lnTo>
                    <a:pt x="3" y="362863"/>
                  </a:lnTo>
                  <a:lnTo>
                    <a:pt x="1" y="415182"/>
                  </a:lnTo>
                  <a:lnTo>
                    <a:pt x="0" y="466166"/>
                  </a:lnTo>
                  <a:lnTo>
                    <a:pt x="0" y="51682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手繪多邊形 7"/>
            <p:cNvSpPr/>
            <p:nvPr/>
          </p:nvSpPr>
          <p:spPr>
            <a:xfrm>
              <a:off x="1531312" y="1676526"/>
              <a:ext cx="220848" cy="163872"/>
            </a:xfrm>
            <a:custGeom>
              <a:avLst/>
              <a:gdLst/>
              <a:ahLst/>
              <a:cxnLst/>
              <a:rect l="0" t="0" r="0" b="0"/>
              <a:pathLst>
                <a:path w="220848" h="163872">
                  <a:moveTo>
                    <a:pt x="145214" y="0"/>
                  </a:moveTo>
                  <a:lnTo>
                    <a:pt x="94100" y="3735"/>
                  </a:lnTo>
                  <a:lnTo>
                    <a:pt x="56771" y="17447"/>
                  </a:lnTo>
                  <a:lnTo>
                    <a:pt x="6513" y="40485"/>
                  </a:lnTo>
                  <a:lnTo>
                    <a:pt x="925" y="46598"/>
                  </a:lnTo>
                  <a:lnTo>
                    <a:pt x="0" y="53475"/>
                  </a:lnTo>
                  <a:lnTo>
                    <a:pt x="2185" y="60861"/>
                  </a:lnTo>
                  <a:lnTo>
                    <a:pt x="7843" y="67186"/>
                  </a:lnTo>
                  <a:lnTo>
                    <a:pt x="47115" y="87400"/>
                  </a:lnTo>
                  <a:lnTo>
                    <a:pt x="102026" y="111571"/>
                  </a:lnTo>
                  <a:lnTo>
                    <a:pt x="155358" y="134658"/>
                  </a:lnTo>
                  <a:lnTo>
                    <a:pt x="185258" y="153970"/>
                  </a:lnTo>
                  <a:lnTo>
                    <a:pt x="220847" y="16387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手繪多邊形 8"/>
            <p:cNvSpPr/>
            <p:nvPr/>
          </p:nvSpPr>
          <p:spPr>
            <a:xfrm>
              <a:off x="1802580" y="1701737"/>
              <a:ext cx="37818" cy="201688"/>
            </a:xfrm>
            <a:custGeom>
              <a:avLst/>
              <a:gdLst/>
              <a:ahLst/>
              <a:cxnLst/>
              <a:rect l="0" t="0" r="0" b="0"/>
              <a:pathLst>
                <a:path w="37818" h="201688">
                  <a:moveTo>
                    <a:pt x="0" y="0"/>
                  </a:moveTo>
                  <a:lnTo>
                    <a:pt x="13384" y="13384"/>
                  </a:lnTo>
                  <a:lnTo>
                    <a:pt x="19955" y="38629"/>
                  </a:lnTo>
                  <a:lnTo>
                    <a:pt x="23654" y="88479"/>
                  </a:lnTo>
                  <a:lnTo>
                    <a:pt x="31596" y="148823"/>
                  </a:lnTo>
                  <a:lnTo>
                    <a:pt x="37817" y="20168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手繪多邊形 9"/>
            <p:cNvSpPr/>
            <p:nvPr/>
          </p:nvSpPr>
          <p:spPr>
            <a:xfrm>
              <a:off x="1865608" y="1588288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手繪多邊形 10"/>
            <p:cNvSpPr/>
            <p:nvPr/>
          </p:nvSpPr>
          <p:spPr>
            <a:xfrm>
              <a:off x="1941241" y="1487444"/>
              <a:ext cx="37817" cy="352954"/>
            </a:xfrm>
            <a:custGeom>
              <a:avLst/>
              <a:gdLst/>
              <a:ahLst/>
              <a:cxnLst/>
              <a:rect l="0" t="0" r="0" b="0"/>
              <a:pathLst>
                <a:path w="37817" h="352954">
                  <a:moveTo>
                    <a:pt x="37816" y="0"/>
                  </a:moveTo>
                  <a:lnTo>
                    <a:pt x="34081" y="51114"/>
                  </a:lnTo>
                  <a:lnTo>
                    <a:pt x="13579" y="114364"/>
                  </a:lnTo>
                  <a:lnTo>
                    <a:pt x="4023" y="167099"/>
                  </a:lnTo>
                  <a:lnTo>
                    <a:pt x="1192" y="218206"/>
                  </a:lnTo>
                  <a:lnTo>
                    <a:pt x="353" y="268831"/>
                  </a:lnTo>
                  <a:lnTo>
                    <a:pt x="69" y="330526"/>
                  </a:lnTo>
                  <a:lnTo>
                    <a:pt x="0" y="35295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手繪多邊形 11"/>
            <p:cNvSpPr/>
            <p:nvPr/>
          </p:nvSpPr>
          <p:spPr>
            <a:xfrm>
              <a:off x="2054690" y="1537866"/>
              <a:ext cx="1" cy="378165"/>
            </a:xfrm>
            <a:custGeom>
              <a:avLst/>
              <a:gdLst/>
              <a:ahLst/>
              <a:cxnLst/>
              <a:rect l="0" t="0" r="0" b="0"/>
              <a:pathLst>
                <a:path w="1" h="378165">
                  <a:moveTo>
                    <a:pt x="0" y="0"/>
                  </a:moveTo>
                  <a:lnTo>
                    <a:pt x="0" y="48917"/>
                  </a:lnTo>
                  <a:lnTo>
                    <a:pt x="0" y="97441"/>
                  </a:lnTo>
                  <a:lnTo>
                    <a:pt x="0" y="148701"/>
                  </a:lnTo>
                  <a:lnTo>
                    <a:pt x="0" y="206218"/>
                  </a:lnTo>
                  <a:lnTo>
                    <a:pt x="0" y="259365"/>
                  </a:lnTo>
                  <a:lnTo>
                    <a:pt x="0" y="310595"/>
                  </a:lnTo>
                  <a:lnTo>
                    <a:pt x="0" y="363157"/>
                  </a:lnTo>
                  <a:lnTo>
                    <a:pt x="0" y="37816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6" name="群組 15"/>
          <p:cNvGrpSpPr/>
          <p:nvPr/>
        </p:nvGrpSpPr>
        <p:grpSpPr>
          <a:xfrm>
            <a:off x="2572769" y="1172308"/>
            <a:ext cx="477772" cy="794144"/>
            <a:chOff x="2572769" y="1172308"/>
            <a:chExt cx="477772" cy="794144"/>
          </a:xfrm>
        </p:grpSpPr>
        <p:sp>
          <p:nvSpPr>
            <p:cNvPr id="14" name="手繪多邊形 13"/>
            <p:cNvSpPr/>
            <p:nvPr/>
          </p:nvSpPr>
          <p:spPr>
            <a:xfrm>
              <a:off x="2572769" y="1247940"/>
              <a:ext cx="477772" cy="415982"/>
            </a:xfrm>
            <a:custGeom>
              <a:avLst/>
              <a:gdLst/>
              <a:ahLst/>
              <a:cxnLst/>
              <a:rect l="0" t="0" r="0" b="0"/>
              <a:pathLst>
                <a:path w="477772" h="415982">
                  <a:moveTo>
                    <a:pt x="439935" y="0"/>
                  </a:moveTo>
                  <a:lnTo>
                    <a:pt x="381352" y="0"/>
                  </a:lnTo>
                  <a:lnTo>
                    <a:pt x="327803" y="0"/>
                  </a:lnTo>
                  <a:lnTo>
                    <a:pt x="292057" y="2802"/>
                  </a:lnTo>
                  <a:lnTo>
                    <a:pt x="231159" y="18727"/>
                  </a:lnTo>
                  <a:lnTo>
                    <a:pt x="184676" y="28399"/>
                  </a:lnTo>
                  <a:lnTo>
                    <a:pt x="139739" y="41101"/>
                  </a:lnTo>
                  <a:lnTo>
                    <a:pt x="82539" y="60266"/>
                  </a:lnTo>
                  <a:lnTo>
                    <a:pt x="25568" y="85981"/>
                  </a:lnTo>
                  <a:lnTo>
                    <a:pt x="6931" y="105443"/>
                  </a:lnTo>
                  <a:lnTo>
                    <a:pt x="0" y="116516"/>
                  </a:lnTo>
                  <a:lnTo>
                    <a:pt x="982" y="125298"/>
                  </a:lnTo>
                  <a:lnTo>
                    <a:pt x="7239" y="132553"/>
                  </a:lnTo>
                  <a:lnTo>
                    <a:pt x="57029" y="166128"/>
                  </a:lnTo>
                  <a:lnTo>
                    <a:pt x="105808" y="174811"/>
                  </a:lnTo>
                  <a:lnTo>
                    <a:pt x="161354" y="189583"/>
                  </a:lnTo>
                  <a:lnTo>
                    <a:pt x="212788" y="205988"/>
                  </a:lnTo>
                  <a:lnTo>
                    <a:pt x="272073" y="222716"/>
                  </a:lnTo>
                  <a:lnTo>
                    <a:pt x="333168" y="235773"/>
                  </a:lnTo>
                  <a:lnTo>
                    <a:pt x="387758" y="245869"/>
                  </a:lnTo>
                  <a:lnTo>
                    <a:pt x="443150" y="262866"/>
                  </a:lnTo>
                  <a:lnTo>
                    <a:pt x="463088" y="267684"/>
                  </a:lnTo>
                  <a:lnTo>
                    <a:pt x="473578" y="275098"/>
                  </a:lnTo>
                  <a:lnTo>
                    <a:pt x="477771" y="284243"/>
                  </a:lnTo>
                  <a:lnTo>
                    <a:pt x="477765" y="294541"/>
                  </a:lnTo>
                  <a:lnTo>
                    <a:pt x="472158" y="304207"/>
                  </a:lnTo>
                  <a:lnTo>
                    <a:pt x="437500" y="331196"/>
                  </a:lnTo>
                  <a:lnTo>
                    <a:pt x="375597" y="365411"/>
                  </a:lnTo>
                  <a:lnTo>
                    <a:pt x="326098" y="386991"/>
                  </a:lnTo>
                  <a:lnTo>
                    <a:pt x="275950" y="398520"/>
                  </a:lnTo>
                  <a:lnTo>
                    <a:pt x="225609" y="401937"/>
                  </a:lnTo>
                  <a:lnTo>
                    <a:pt x="175211" y="402949"/>
                  </a:lnTo>
                  <a:lnTo>
                    <a:pt x="114682" y="409983"/>
                  </a:lnTo>
                  <a:lnTo>
                    <a:pt x="86983" y="41598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手繪多邊形 14"/>
            <p:cNvSpPr/>
            <p:nvPr/>
          </p:nvSpPr>
          <p:spPr>
            <a:xfrm>
              <a:off x="2861440" y="1172308"/>
              <a:ext cx="50422" cy="794144"/>
            </a:xfrm>
            <a:custGeom>
              <a:avLst/>
              <a:gdLst/>
              <a:ahLst/>
              <a:cxnLst/>
              <a:rect l="0" t="0" r="0" b="0"/>
              <a:pathLst>
                <a:path w="50422" h="794144">
                  <a:moveTo>
                    <a:pt x="12605" y="0"/>
                  </a:moveTo>
                  <a:lnTo>
                    <a:pt x="3941" y="32992"/>
                  </a:lnTo>
                  <a:lnTo>
                    <a:pt x="1167" y="83229"/>
                  </a:lnTo>
                  <a:lnTo>
                    <a:pt x="345" y="134219"/>
                  </a:lnTo>
                  <a:lnTo>
                    <a:pt x="102" y="186209"/>
                  </a:lnTo>
                  <a:lnTo>
                    <a:pt x="30" y="243944"/>
                  </a:lnTo>
                  <a:lnTo>
                    <a:pt x="8" y="297154"/>
                  </a:lnTo>
                  <a:lnTo>
                    <a:pt x="2" y="351204"/>
                  </a:lnTo>
                  <a:lnTo>
                    <a:pt x="0" y="395594"/>
                  </a:lnTo>
                  <a:lnTo>
                    <a:pt x="0" y="443335"/>
                  </a:lnTo>
                  <a:lnTo>
                    <a:pt x="3734" y="506254"/>
                  </a:lnTo>
                  <a:lnTo>
                    <a:pt x="9976" y="555243"/>
                  </a:lnTo>
                  <a:lnTo>
                    <a:pt x="18777" y="615296"/>
                  </a:lnTo>
                  <a:lnTo>
                    <a:pt x="25340" y="676284"/>
                  </a:lnTo>
                  <a:lnTo>
                    <a:pt x="38671" y="730245"/>
                  </a:lnTo>
                  <a:lnTo>
                    <a:pt x="46940" y="764939"/>
                  </a:lnTo>
                  <a:lnTo>
                    <a:pt x="50421" y="79414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2672357" y="1815186"/>
            <a:ext cx="678737" cy="289865"/>
            <a:chOff x="2672357" y="1815186"/>
            <a:chExt cx="678737" cy="289865"/>
          </a:xfrm>
        </p:grpSpPr>
        <p:sp>
          <p:nvSpPr>
            <p:cNvPr id="17" name="手繪多邊形 16"/>
            <p:cNvSpPr/>
            <p:nvPr/>
          </p:nvSpPr>
          <p:spPr>
            <a:xfrm>
              <a:off x="2672357" y="1815186"/>
              <a:ext cx="678737" cy="289865"/>
            </a:xfrm>
            <a:custGeom>
              <a:avLst/>
              <a:gdLst/>
              <a:ahLst/>
              <a:cxnLst/>
              <a:rect l="0" t="0" r="0" b="0"/>
              <a:pathLst>
                <a:path w="678737" h="289865">
                  <a:moveTo>
                    <a:pt x="0" y="88238"/>
                  </a:moveTo>
                  <a:lnTo>
                    <a:pt x="0" y="143087"/>
                  </a:lnTo>
                  <a:lnTo>
                    <a:pt x="0" y="190394"/>
                  </a:lnTo>
                  <a:lnTo>
                    <a:pt x="0" y="206764"/>
                  </a:lnTo>
                  <a:lnTo>
                    <a:pt x="5603" y="217677"/>
                  </a:lnTo>
                  <a:lnTo>
                    <a:pt x="14940" y="224952"/>
                  </a:lnTo>
                  <a:lnTo>
                    <a:pt x="44457" y="233036"/>
                  </a:lnTo>
                  <a:lnTo>
                    <a:pt x="90256" y="236629"/>
                  </a:lnTo>
                  <a:lnTo>
                    <a:pt x="135822" y="238226"/>
                  </a:lnTo>
                  <a:lnTo>
                    <a:pt x="197111" y="239125"/>
                  </a:lnTo>
                  <a:lnTo>
                    <a:pt x="231867" y="242137"/>
                  </a:lnTo>
                  <a:lnTo>
                    <a:pt x="292152" y="259425"/>
                  </a:lnTo>
                  <a:lnTo>
                    <a:pt x="350903" y="270362"/>
                  </a:lnTo>
                  <a:lnTo>
                    <a:pt x="403545" y="281950"/>
                  </a:lnTo>
                  <a:lnTo>
                    <a:pt x="456804" y="287563"/>
                  </a:lnTo>
                  <a:lnTo>
                    <a:pt x="508067" y="289225"/>
                  </a:lnTo>
                  <a:lnTo>
                    <a:pt x="565429" y="289718"/>
                  </a:lnTo>
                  <a:lnTo>
                    <a:pt x="620086" y="289864"/>
                  </a:lnTo>
                  <a:lnTo>
                    <a:pt x="647222" y="282428"/>
                  </a:lnTo>
                  <a:lnTo>
                    <a:pt x="658379" y="276524"/>
                  </a:lnTo>
                  <a:lnTo>
                    <a:pt x="665818" y="266985"/>
                  </a:lnTo>
                  <a:lnTo>
                    <a:pt x="674083" y="241447"/>
                  </a:lnTo>
                  <a:lnTo>
                    <a:pt x="678736" y="195571"/>
                  </a:lnTo>
                  <a:lnTo>
                    <a:pt x="672354" y="170490"/>
                  </a:lnTo>
                  <a:lnTo>
                    <a:pt x="637579" y="114062"/>
                  </a:lnTo>
                  <a:lnTo>
                    <a:pt x="608580" y="72849"/>
                  </a:lnTo>
                  <a:lnTo>
                    <a:pt x="582258" y="24661"/>
                  </a:lnTo>
                  <a:lnTo>
                    <a:pt x="571652" y="16441"/>
                  </a:lnTo>
                  <a:lnTo>
                    <a:pt x="544927" y="7307"/>
                  </a:lnTo>
                  <a:lnTo>
                    <a:pt x="482121" y="1443"/>
                  </a:lnTo>
                  <a:lnTo>
                    <a:pt x="431064" y="428"/>
                  </a:lnTo>
                  <a:lnTo>
                    <a:pt x="373607" y="127"/>
                  </a:lnTo>
                  <a:lnTo>
                    <a:pt x="320478" y="38"/>
                  </a:lnTo>
                  <a:lnTo>
                    <a:pt x="269254" y="11"/>
                  </a:lnTo>
                  <a:lnTo>
                    <a:pt x="217194" y="3"/>
                  </a:lnTo>
                  <a:lnTo>
                    <a:pt x="159440" y="1"/>
                  </a:lnTo>
                  <a:lnTo>
                    <a:pt x="106223" y="0"/>
                  </a:lnTo>
                  <a:lnTo>
                    <a:pt x="56373" y="0"/>
                  </a:ln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" name="手繪多邊形 17"/>
            <p:cNvSpPr/>
            <p:nvPr/>
          </p:nvSpPr>
          <p:spPr>
            <a:xfrm>
              <a:off x="2836228" y="1865608"/>
              <a:ext cx="289927" cy="126055"/>
            </a:xfrm>
            <a:custGeom>
              <a:avLst/>
              <a:gdLst/>
              <a:ahLst/>
              <a:cxnLst/>
              <a:rect l="0" t="0" r="0" b="0"/>
              <a:pathLst>
                <a:path w="289927" h="126055">
                  <a:moveTo>
                    <a:pt x="289926" y="0"/>
                  </a:moveTo>
                  <a:lnTo>
                    <a:pt x="235077" y="0"/>
                  </a:lnTo>
                  <a:lnTo>
                    <a:pt x="187771" y="0"/>
                  </a:lnTo>
                  <a:lnTo>
                    <a:pt x="138272" y="0"/>
                  </a:lnTo>
                  <a:lnTo>
                    <a:pt x="78046" y="6692"/>
                  </a:lnTo>
                  <a:lnTo>
                    <a:pt x="71639" y="11464"/>
                  </a:lnTo>
                  <a:lnTo>
                    <a:pt x="70169" y="17447"/>
                  </a:lnTo>
                  <a:lnTo>
                    <a:pt x="71990" y="24237"/>
                  </a:lnTo>
                  <a:lnTo>
                    <a:pt x="88954" y="39251"/>
                  </a:lnTo>
                  <a:lnTo>
                    <a:pt x="138801" y="65022"/>
                  </a:lnTo>
                  <a:lnTo>
                    <a:pt x="142956" y="72761"/>
                  </a:lnTo>
                  <a:lnTo>
                    <a:pt x="141524" y="82122"/>
                  </a:lnTo>
                  <a:lnTo>
                    <a:pt x="136367" y="92564"/>
                  </a:lnTo>
                  <a:lnTo>
                    <a:pt x="127328" y="99526"/>
                  </a:lnTo>
                  <a:lnTo>
                    <a:pt x="76299" y="114434"/>
                  </a:lnTo>
                  <a:lnTo>
                    <a:pt x="38014" y="122611"/>
                  </a:lnTo>
                  <a:lnTo>
                    <a:pt x="0" y="12605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27" name="群組 26"/>
          <p:cNvGrpSpPr/>
          <p:nvPr/>
        </p:nvGrpSpPr>
        <p:grpSpPr>
          <a:xfrm>
            <a:off x="3875841" y="1058859"/>
            <a:ext cx="1355425" cy="1865596"/>
            <a:chOff x="3875841" y="1058859"/>
            <a:chExt cx="1355425" cy="1865596"/>
          </a:xfrm>
        </p:grpSpPr>
        <p:sp>
          <p:nvSpPr>
            <p:cNvPr id="20" name="手繪多邊形 19"/>
            <p:cNvSpPr/>
            <p:nvPr/>
          </p:nvSpPr>
          <p:spPr>
            <a:xfrm>
              <a:off x="3875841" y="1058859"/>
              <a:ext cx="901448" cy="1865596"/>
            </a:xfrm>
            <a:custGeom>
              <a:avLst/>
              <a:gdLst/>
              <a:ahLst/>
              <a:cxnLst/>
              <a:rect l="0" t="0" r="0" b="0"/>
              <a:pathLst>
                <a:path w="901448" h="1865596">
                  <a:moveTo>
                    <a:pt x="69667" y="0"/>
                  </a:moveTo>
                  <a:lnTo>
                    <a:pt x="69667" y="54848"/>
                  </a:lnTo>
                  <a:lnTo>
                    <a:pt x="69667" y="102155"/>
                  </a:lnTo>
                  <a:lnTo>
                    <a:pt x="69667" y="151654"/>
                  </a:lnTo>
                  <a:lnTo>
                    <a:pt x="69667" y="201802"/>
                  </a:lnTo>
                  <a:lnTo>
                    <a:pt x="73402" y="255878"/>
                  </a:lnTo>
                  <a:lnTo>
                    <a:pt x="79645" y="316253"/>
                  </a:lnTo>
                  <a:lnTo>
                    <a:pt x="81494" y="378494"/>
                  </a:lnTo>
                  <a:lnTo>
                    <a:pt x="82042" y="437554"/>
                  </a:lnTo>
                  <a:lnTo>
                    <a:pt x="82204" y="490535"/>
                  </a:lnTo>
                  <a:lnTo>
                    <a:pt x="82253" y="541715"/>
                  </a:lnTo>
                  <a:lnTo>
                    <a:pt x="82267" y="592362"/>
                  </a:lnTo>
                  <a:lnTo>
                    <a:pt x="82271" y="642850"/>
                  </a:lnTo>
                  <a:lnTo>
                    <a:pt x="82272" y="693291"/>
                  </a:lnTo>
                  <a:lnTo>
                    <a:pt x="82273" y="751189"/>
                  </a:lnTo>
                  <a:lnTo>
                    <a:pt x="82273" y="814097"/>
                  </a:lnTo>
                  <a:lnTo>
                    <a:pt x="82273" y="868218"/>
                  </a:lnTo>
                  <a:lnTo>
                    <a:pt x="82273" y="919737"/>
                  </a:lnTo>
                  <a:lnTo>
                    <a:pt x="82273" y="970483"/>
                  </a:lnTo>
                  <a:lnTo>
                    <a:pt x="82273" y="1021001"/>
                  </a:lnTo>
                  <a:lnTo>
                    <a:pt x="82273" y="1075187"/>
                  </a:lnTo>
                  <a:lnTo>
                    <a:pt x="82273" y="1131859"/>
                  </a:lnTo>
                  <a:lnTo>
                    <a:pt x="82273" y="1184133"/>
                  </a:lnTo>
                  <a:lnTo>
                    <a:pt x="78538" y="1238838"/>
                  </a:lnTo>
                  <a:lnTo>
                    <a:pt x="72296" y="1299400"/>
                  </a:lnTo>
                  <a:lnTo>
                    <a:pt x="66711" y="1354227"/>
                  </a:lnTo>
                  <a:lnTo>
                    <a:pt x="52276" y="1410396"/>
                  </a:lnTo>
                  <a:lnTo>
                    <a:pt x="44601" y="1470616"/>
                  </a:lnTo>
                  <a:lnTo>
                    <a:pt x="31050" y="1524426"/>
                  </a:lnTo>
                  <a:lnTo>
                    <a:pt x="21577" y="1582209"/>
                  </a:lnTo>
                  <a:lnTo>
                    <a:pt x="13245" y="1637686"/>
                  </a:lnTo>
                  <a:lnTo>
                    <a:pt x="8597" y="1691785"/>
                  </a:lnTo>
                  <a:lnTo>
                    <a:pt x="7220" y="1743296"/>
                  </a:lnTo>
                  <a:lnTo>
                    <a:pt x="6812" y="1794041"/>
                  </a:lnTo>
                  <a:lnTo>
                    <a:pt x="0" y="1837866"/>
                  </a:lnTo>
                  <a:lnTo>
                    <a:pt x="3614" y="1847113"/>
                  </a:lnTo>
                  <a:lnTo>
                    <a:pt x="11626" y="1853278"/>
                  </a:lnTo>
                  <a:lnTo>
                    <a:pt x="36868" y="1860128"/>
                  </a:lnTo>
                  <a:lnTo>
                    <a:pt x="90451" y="1863984"/>
                  </a:lnTo>
                  <a:lnTo>
                    <a:pt x="150680" y="1865126"/>
                  </a:lnTo>
                  <a:lnTo>
                    <a:pt x="211478" y="1865465"/>
                  </a:lnTo>
                  <a:lnTo>
                    <a:pt x="265597" y="1865565"/>
                  </a:lnTo>
                  <a:lnTo>
                    <a:pt x="318514" y="1865595"/>
                  </a:lnTo>
                  <a:lnTo>
                    <a:pt x="379324" y="1862802"/>
                  </a:lnTo>
                  <a:lnTo>
                    <a:pt x="425787" y="1852222"/>
                  </a:lnTo>
                  <a:lnTo>
                    <a:pt x="485807" y="1843900"/>
                  </a:lnTo>
                  <a:lnTo>
                    <a:pt x="539074" y="1841435"/>
                  </a:lnTo>
                  <a:lnTo>
                    <a:pt x="580823" y="1840858"/>
                  </a:lnTo>
                  <a:lnTo>
                    <a:pt x="644104" y="1840533"/>
                  </a:lnTo>
                  <a:lnTo>
                    <a:pt x="694601" y="1836702"/>
                  </a:lnTo>
                  <a:lnTo>
                    <a:pt x="755999" y="1829551"/>
                  </a:lnTo>
                  <a:lnTo>
                    <a:pt x="819276" y="1825337"/>
                  </a:lnTo>
                  <a:lnTo>
                    <a:pt x="842150" y="1814562"/>
                  </a:lnTo>
                  <a:lnTo>
                    <a:pt x="857919" y="1796701"/>
                  </a:lnTo>
                  <a:lnTo>
                    <a:pt x="864085" y="1786055"/>
                  </a:lnTo>
                  <a:lnTo>
                    <a:pt x="872763" y="1737613"/>
                  </a:lnTo>
                  <a:lnTo>
                    <a:pt x="868642" y="1685599"/>
                  </a:lnTo>
                  <a:lnTo>
                    <a:pt x="854702" y="1626496"/>
                  </a:lnTo>
                  <a:lnTo>
                    <a:pt x="843994" y="1577354"/>
                  </a:lnTo>
                  <a:lnTo>
                    <a:pt x="838798" y="1521865"/>
                  </a:lnTo>
                  <a:lnTo>
                    <a:pt x="830411" y="1474766"/>
                  </a:lnTo>
                  <a:lnTo>
                    <a:pt x="827303" y="1419104"/>
                  </a:lnTo>
                  <a:lnTo>
                    <a:pt x="826383" y="1366507"/>
                  </a:lnTo>
                  <a:lnTo>
                    <a:pt x="826110" y="1312639"/>
                  </a:lnTo>
                  <a:lnTo>
                    <a:pt x="826046" y="1268291"/>
                  </a:lnTo>
                  <a:lnTo>
                    <a:pt x="826010" y="1209462"/>
                  </a:lnTo>
                  <a:lnTo>
                    <a:pt x="826002" y="1166411"/>
                  </a:lnTo>
                  <a:lnTo>
                    <a:pt x="825998" y="1122066"/>
                  </a:lnTo>
                  <a:lnTo>
                    <a:pt x="825996" y="1064203"/>
                  </a:lnTo>
                  <a:lnTo>
                    <a:pt x="825995" y="1004729"/>
                  </a:lnTo>
                  <a:lnTo>
                    <a:pt x="825995" y="951002"/>
                  </a:lnTo>
                  <a:lnTo>
                    <a:pt x="825995" y="899601"/>
                  </a:lnTo>
                  <a:lnTo>
                    <a:pt x="825995" y="847489"/>
                  </a:lnTo>
                  <a:lnTo>
                    <a:pt x="825995" y="789718"/>
                  </a:lnTo>
                  <a:lnTo>
                    <a:pt x="825995" y="736497"/>
                  </a:lnTo>
                  <a:lnTo>
                    <a:pt x="827396" y="682444"/>
                  </a:lnTo>
                  <a:lnTo>
                    <a:pt x="832687" y="638053"/>
                  </a:lnTo>
                  <a:lnTo>
                    <a:pt x="836848" y="579199"/>
                  </a:lnTo>
                  <a:lnTo>
                    <a:pt x="844773" y="526279"/>
                  </a:lnTo>
                  <a:lnTo>
                    <a:pt x="855991" y="475117"/>
                  </a:lnTo>
                  <a:lnTo>
                    <a:pt x="861494" y="424476"/>
                  </a:lnTo>
                  <a:lnTo>
                    <a:pt x="863125" y="373989"/>
                  </a:lnTo>
                  <a:lnTo>
                    <a:pt x="870976" y="347829"/>
                  </a:lnTo>
                  <a:lnTo>
                    <a:pt x="881002" y="324064"/>
                  </a:lnTo>
                  <a:lnTo>
                    <a:pt x="891173" y="266893"/>
                  </a:lnTo>
                  <a:lnTo>
                    <a:pt x="899563" y="208031"/>
                  </a:lnTo>
                  <a:lnTo>
                    <a:pt x="901016" y="159058"/>
                  </a:lnTo>
                  <a:lnTo>
                    <a:pt x="901447" y="102374"/>
                  </a:lnTo>
                  <a:lnTo>
                    <a:pt x="894883" y="47918"/>
                  </a:lnTo>
                  <a:lnTo>
                    <a:pt x="888727" y="34746"/>
                  </a:lnTo>
                  <a:lnTo>
                    <a:pt x="870683" y="16376"/>
                  </a:lnTo>
                  <a:lnTo>
                    <a:pt x="841188" y="7278"/>
                  </a:lnTo>
                  <a:lnTo>
                    <a:pt x="788945" y="2156"/>
                  </a:lnTo>
                  <a:lnTo>
                    <a:pt x="741719" y="4373"/>
                  </a:lnTo>
                  <a:lnTo>
                    <a:pt x="693644" y="10166"/>
                  </a:lnTo>
                  <a:lnTo>
                    <a:pt x="642517" y="15617"/>
                  </a:lnTo>
                  <a:lnTo>
                    <a:pt x="615594" y="23748"/>
                  </a:lnTo>
                  <a:lnTo>
                    <a:pt x="559856" y="53047"/>
                  </a:lnTo>
                  <a:lnTo>
                    <a:pt x="500514" y="62456"/>
                  </a:lnTo>
                  <a:lnTo>
                    <a:pt x="451458" y="71106"/>
                  </a:lnTo>
                  <a:lnTo>
                    <a:pt x="401441" y="74291"/>
                  </a:lnTo>
                  <a:lnTo>
                    <a:pt x="351139" y="75235"/>
                  </a:lnTo>
                  <a:lnTo>
                    <a:pt x="300753" y="75514"/>
                  </a:lnTo>
                  <a:lnTo>
                    <a:pt x="250341" y="75597"/>
                  </a:lnTo>
                  <a:lnTo>
                    <a:pt x="186851" y="71890"/>
                  </a:lnTo>
                  <a:lnTo>
                    <a:pt x="123382" y="55531"/>
                  </a:lnTo>
                  <a:lnTo>
                    <a:pt x="94878" y="5042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" name="手繪多邊形 20"/>
            <p:cNvSpPr/>
            <p:nvPr/>
          </p:nvSpPr>
          <p:spPr>
            <a:xfrm>
              <a:off x="4046352" y="1285757"/>
              <a:ext cx="50423" cy="264715"/>
            </a:xfrm>
            <a:custGeom>
              <a:avLst/>
              <a:gdLst/>
              <a:ahLst/>
              <a:cxnLst/>
              <a:rect l="0" t="0" r="0" b="0"/>
              <a:pathLst>
                <a:path w="50423" h="264715">
                  <a:moveTo>
                    <a:pt x="50422" y="0"/>
                  </a:moveTo>
                  <a:lnTo>
                    <a:pt x="32877" y="52635"/>
                  </a:lnTo>
                  <a:lnTo>
                    <a:pt x="25325" y="109944"/>
                  </a:lnTo>
                  <a:lnTo>
                    <a:pt x="15533" y="166913"/>
                  </a:lnTo>
                  <a:lnTo>
                    <a:pt x="9738" y="215194"/>
                  </a:lnTo>
                  <a:lnTo>
                    <a:pt x="0" y="26471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手繪多邊形 21"/>
            <p:cNvSpPr/>
            <p:nvPr/>
          </p:nvSpPr>
          <p:spPr>
            <a:xfrm>
              <a:off x="4096774" y="1323573"/>
              <a:ext cx="163872" cy="327743"/>
            </a:xfrm>
            <a:custGeom>
              <a:avLst/>
              <a:gdLst/>
              <a:ahLst/>
              <a:cxnLst/>
              <a:rect l="0" t="0" r="0" b="0"/>
              <a:pathLst>
                <a:path w="163872" h="327743">
                  <a:moveTo>
                    <a:pt x="0" y="0"/>
                  </a:moveTo>
                  <a:lnTo>
                    <a:pt x="28790" y="11464"/>
                  </a:lnTo>
                  <a:lnTo>
                    <a:pt x="54439" y="32965"/>
                  </a:lnTo>
                  <a:lnTo>
                    <a:pt x="103629" y="92862"/>
                  </a:lnTo>
                  <a:lnTo>
                    <a:pt x="115154" y="115504"/>
                  </a:lnTo>
                  <a:lnTo>
                    <a:pt x="126702" y="172940"/>
                  </a:lnTo>
                  <a:lnTo>
                    <a:pt x="149319" y="226200"/>
                  </a:lnTo>
                  <a:lnTo>
                    <a:pt x="159559" y="268243"/>
                  </a:lnTo>
                  <a:lnTo>
                    <a:pt x="163871" y="32774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手繪多邊形 22"/>
            <p:cNvSpPr/>
            <p:nvPr/>
          </p:nvSpPr>
          <p:spPr>
            <a:xfrm>
              <a:off x="4096774" y="1474839"/>
              <a:ext cx="138661" cy="25212"/>
            </a:xfrm>
            <a:custGeom>
              <a:avLst/>
              <a:gdLst/>
              <a:ahLst/>
              <a:cxnLst/>
              <a:rect l="0" t="0" r="0" b="0"/>
              <a:pathLst>
                <a:path w="138661" h="25212">
                  <a:moveTo>
                    <a:pt x="0" y="25211"/>
                  </a:moveTo>
                  <a:lnTo>
                    <a:pt x="54848" y="25211"/>
                  </a:lnTo>
                  <a:lnTo>
                    <a:pt x="111834" y="18519"/>
                  </a:lnTo>
                  <a:lnTo>
                    <a:pt x="126737" y="11498"/>
                  </a:lnTo>
                  <a:lnTo>
                    <a:pt x="13866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手繪多邊形 23"/>
            <p:cNvSpPr/>
            <p:nvPr/>
          </p:nvSpPr>
          <p:spPr>
            <a:xfrm>
              <a:off x="4525359" y="1348784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手繪多邊形 24"/>
            <p:cNvSpPr/>
            <p:nvPr/>
          </p:nvSpPr>
          <p:spPr>
            <a:xfrm>
              <a:off x="4512754" y="1575682"/>
              <a:ext cx="88239" cy="88240"/>
            </a:xfrm>
            <a:custGeom>
              <a:avLst/>
              <a:gdLst/>
              <a:ahLst/>
              <a:cxnLst/>
              <a:rect l="0" t="0" r="0" b="0"/>
              <a:pathLst>
                <a:path w="88239" h="88240">
                  <a:moveTo>
                    <a:pt x="0" y="0"/>
                  </a:moveTo>
                  <a:lnTo>
                    <a:pt x="59263" y="59263"/>
                  </a:lnTo>
                  <a:lnTo>
                    <a:pt x="88238" y="8823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手繪多邊形 25"/>
            <p:cNvSpPr/>
            <p:nvPr/>
          </p:nvSpPr>
          <p:spPr>
            <a:xfrm>
              <a:off x="4739861" y="1275912"/>
              <a:ext cx="491405" cy="587838"/>
            </a:xfrm>
            <a:custGeom>
              <a:avLst/>
              <a:gdLst/>
              <a:ahLst/>
              <a:cxnLst/>
              <a:rect l="0" t="0" r="0" b="0"/>
              <a:pathLst>
                <a:path w="491405" h="587838">
                  <a:moveTo>
                    <a:pt x="138451" y="72872"/>
                  </a:moveTo>
                  <a:lnTo>
                    <a:pt x="118376" y="79564"/>
                  </a:lnTo>
                  <a:lnTo>
                    <a:pt x="104785" y="94054"/>
                  </a:lnTo>
                  <a:lnTo>
                    <a:pt x="77956" y="144285"/>
                  </a:lnTo>
                  <a:lnTo>
                    <a:pt x="54344" y="198093"/>
                  </a:lnTo>
                  <a:lnTo>
                    <a:pt x="34941" y="237897"/>
                  </a:lnTo>
                  <a:lnTo>
                    <a:pt x="23230" y="297093"/>
                  </a:lnTo>
                  <a:lnTo>
                    <a:pt x="7845" y="356355"/>
                  </a:lnTo>
                  <a:lnTo>
                    <a:pt x="2177" y="405397"/>
                  </a:lnTo>
                  <a:lnTo>
                    <a:pt x="498" y="455410"/>
                  </a:lnTo>
                  <a:lnTo>
                    <a:pt x="0" y="505710"/>
                  </a:lnTo>
                  <a:lnTo>
                    <a:pt x="6545" y="549405"/>
                  </a:lnTo>
                  <a:lnTo>
                    <a:pt x="12698" y="560034"/>
                  </a:lnTo>
                  <a:lnTo>
                    <a:pt x="30739" y="575579"/>
                  </a:lnTo>
                  <a:lnTo>
                    <a:pt x="56497" y="583422"/>
                  </a:lnTo>
                  <a:lnTo>
                    <a:pt x="106232" y="587837"/>
                  </a:lnTo>
                  <a:lnTo>
                    <a:pt x="142339" y="586068"/>
                  </a:lnTo>
                  <a:lnTo>
                    <a:pt x="203492" y="562108"/>
                  </a:lnTo>
                  <a:lnTo>
                    <a:pt x="255722" y="530401"/>
                  </a:lnTo>
                  <a:lnTo>
                    <a:pt x="301677" y="494362"/>
                  </a:lnTo>
                  <a:lnTo>
                    <a:pt x="339181" y="436199"/>
                  </a:lnTo>
                  <a:lnTo>
                    <a:pt x="361331" y="387347"/>
                  </a:lnTo>
                  <a:lnTo>
                    <a:pt x="380499" y="337391"/>
                  </a:lnTo>
                  <a:lnTo>
                    <a:pt x="400185" y="287107"/>
                  </a:lnTo>
                  <a:lnTo>
                    <a:pt x="411153" y="236726"/>
                  </a:lnTo>
                  <a:lnTo>
                    <a:pt x="414403" y="186316"/>
                  </a:lnTo>
                  <a:lnTo>
                    <a:pt x="415366" y="132163"/>
                  </a:lnTo>
                  <a:lnTo>
                    <a:pt x="412790" y="96422"/>
                  </a:lnTo>
                  <a:lnTo>
                    <a:pt x="402308" y="71200"/>
                  </a:lnTo>
                  <a:lnTo>
                    <a:pt x="380658" y="41252"/>
                  </a:lnTo>
                  <a:lnTo>
                    <a:pt x="349810" y="21329"/>
                  </a:lnTo>
                  <a:lnTo>
                    <a:pt x="300342" y="3450"/>
                  </a:lnTo>
                  <a:lnTo>
                    <a:pt x="270162" y="0"/>
                  </a:lnTo>
                  <a:lnTo>
                    <a:pt x="258473" y="3281"/>
                  </a:lnTo>
                  <a:lnTo>
                    <a:pt x="249279" y="9671"/>
                  </a:lnTo>
                  <a:lnTo>
                    <a:pt x="217768" y="43425"/>
                  </a:lnTo>
                  <a:lnTo>
                    <a:pt x="208719" y="71456"/>
                  </a:lnTo>
                  <a:lnTo>
                    <a:pt x="203624" y="122874"/>
                  </a:lnTo>
                  <a:lnTo>
                    <a:pt x="202114" y="173591"/>
                  </a:lnTo>
                  <a:lnTo>
                    <a:pt x="205402" y="224101"/>
                  </a:lnTo>
                  <a:lnTo>
                    <a:pt x="219061" y="284668"/>
                  </a:lnTo>
                  <a:lnTo>
                    <a:pt x="243909" y="337093"/>
                  </a:lnTo>
                  <a:lnTo>
                    <a:pt x="267492" y="384176"/>
                  </a:lnTo>
                  <a:lnTo>
                    <a:pt x="306917" y="438185"/>
                  </a:lnTo>
                  <a:lnTo>
                    <a:pt x="359782" y="492664"/>
                  </a:lnTo>
                  <a:lnTo>
                    <a:pt x="403695" y="516749"/>
                  </a:lnTo>
                  <a:lnTo>
                    <a:pt x="465623" y="534409"/>
                  </a:lnTo>
                  <a:lnTo>
                    <a:pt x="491404" y="53927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33" name="群組 32"/>
          <p:cNvGrpSpPr/>
          <p:nvPr/>
        </p:nvGrpSpPr>
        <p:grpSpPr>
          <a:xfrm>
            <a:off x="4033747" y="1652468"/>
            <a:ext cx="630274" cy="1561925"/>
            <a:chOff x="4033747" y="1652468"/>
            <a:chExt cx="630274" cy="1561925"/>
          </a:xfrm>
        </p:grpSpPr>
        <p:sp>
          <p:nvSpPr>
            <p:cNvPr id="28" name="手繪多邊形 27"/>
            <p:cNvSpPr/>
            <p:nvPr/>
          </p:nvSpPr>
          <p:spPr>
            <a:xfrm>
              <a:off x="4134590" y="1652468"/>
              <a:ext cx="226899" cy="452645"/>
            </a:xfrm>
            <a:custGeom>
              <a:avLst/>
              <a:gdLst/>
              <a:ahLst/>
              <a:cxnLst/>
              <a:rect l="0" t="0" r="0" b="0"/>
              <a:pathLst>
                <a:path w="226899" h="452645">
                  <a:moveTo>
                    <a:pt x="0" y="389616"/>
                  </a:moveTo>
                  <a:lnTo>
                    <a:pt x="11464" y="360826"/>
                  </a:lnTo>
                  <a:lnTo>
                    <a:pt x="24237" y="343673"/>
                  </a:lnTo>
                  <a:lnTo>
                    <a:pt x="31781" y="319242"/>
                  </a:lnTo>
                  <a:lnTo>
                    <a:pt x="36624" y="257909"/>
                  </a:lnTo>
                  <a:lnTo>
                    <a:pt x="37463" y="208508"/>
                  </a:lnTo>
                  <a:lnTo>
                    <a:pt x="47811" y="151688"/>
                  </a:lnTo>
                  <a:lnTo>
                    <a:pt x="63342" y="100002"/>
                  </a:lnTo>
                  <a:lnTo>
                    <a:pt x="79897" y="49330"/>
                  </a:lnTo>
                  <a:lnTo>
                    <a:pt x="85767" y="4779"/>
                  </a:lnTo>
                  <a:lnTo>
                    <a:pt x="89392" y="0"/>
                  </a:lnTo>
                  <a:lnTo>
                    <a:pt x="94610" y="2417"/>
                  </a:lnTo>
                  <a:lnTo>
                    <a:pt x="100890" y="9631"/>
                  </a:lnTo>
                  <a:lnTo>
                    <a:pt x="116420" y="53242"/>
                  </a:lnTo>
                  <a:lnTo>
                    <a:pt x="123200" y="103825"/>
                  </a:lnTo>
                  <a:lnTo>
                    <a:pt x="131901" y="154294"/>
                  </a:lnTo>
                  <a:lnTo>
                    <a:pt x="156052" y="211476"/>
                  </a:lnTo>
                  <a:lnTo>
                    <a:pt x="175762" y="270703"/>
                  </a:lnTo>
                  <a:lnTo>
                    <a:pt x="188870" y="321235"/>
                  </a:lnTo>
                  <a:lnTo>
                    <a:pt x="205847" y="375953"/>
                  </a:lnTo>
                  <a:lnTo>
                    <a:pt x="223158" y="432429"/>
                  </a:lnTo>
                  <a:lnTo>
                    <a:pt x="226898" y="45264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9" name="手繪多邊形 28"/>
            <p:cNvSpPr/>
            <p:nvPr/>
          </p:nvSpPr>
          <p:spPr>
            <a:xfrm>
              <a:off x="4197618" y="1890819"/>
              <a:ext cx="126055" cy="25212"/>
            </a:xfrm>
            <a:custGeom>
              <a:avLst/>
              <a:gdLst/>
              <a:ahLst/>
              <a:cxnLst/>
              <a:rect l="0" t="0" r="0" b="0"/>
              <a:pathLst>
                <a:path w="126055" h="25212">
                  <a:moveTo>
                    <a:pt x="0" y="0"/>
                  </a:moveTo>
                  <a:lnTo>
                    <a:pt x="63488" y="17545"/>
                  </a:lnTo>
                  <a:lnTo>
                    <a:pt x="126054" y="2521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0" name="手繪多邊形 29"/>
            <p:cNvSpPr/>
            <p:nvPr/>
          </p:nvSpPr>
          <p:spPr>
            <a:xfrm>
              <a:off x="4033747" y="2285785"/>
              <a:ext cx="390770" cy="409710"/>
            </a:xfrm>
            <a:custGeom>
              <a:avLst/>
              <a:gdLst/>
              <a:ahLst/>
              <a:cxnLst/>
              <a:rect l="0" t="0" r="0" b="0"/>
              <a:pathLst>
                <a:path w="390770" h="409710">
                  <a:moveTo>
                    <a:pt x="0" y="96647"/>
                  </a:moveTo>
                  <a:lnTo>
                    <a:pt x="2801" y="142504"/>
                  </a:lnTo>
                  <a:lnTo>
                    <a:pt x="13383" y="193594"/>
                  </a:lnTo>
                  <a:lnTo>
                    <a:pt x="23689" y="246180"/>
                  </a:lnTo>
                  <a:lnTo>
                    <a:pt x="41100" y="308092"/>
                  </a:lnTo>
                  <a:lnTo>
                    <a:pt x="80267" y="364929"/>
                  </a:lnTo>
                  <a:lnTo>
                    <a:pt x="96833" y="388158"/>
                  </a:lnTo>
                  <a:lnTo>
                    <a:pt x="107974" y="396033"/>
                  </a:lnTo>
                  <a:lnTo>
                    <a:pt x="135293" y="404783"/>
                  </a:lnTo>
                  <a:lnTo>
                    <a:pt x="182170" y="409709"/>
                  </a:lnTo>
                  <a:lnTo>
                    <a:pt x="207486" y="403391"/>
                  </a:lnTo>
                  <a:lnTo>
                    <a:pt x="246562" y="376511"/>
                  </a:lnTo>
                  <a:lnTo>
                    <a:pt x="260382" y="353155"/>
                  </a:lnTo>
                  <a:lnTo>
                    <a:pt x="272301" y="308508"/>
                  </a:lnTo>
                  <a:lnTo>
                    <a:pt x="275833" y="259797"/>
                  </a:lnTo>
                  <a:lnTo>
                    <a:pt x="276879" y="206147"/>
                  </a:lnTo>
                  <a:lnTo>
                    <a:pt x="277189" y="149633"/>
                  </a:lnTo>
                  <a:lnTo>
                    <a:pt x="273546" y="97407"/>
                  </a:lnTo>
                  <a:lnTo>
                    <a:pt x="264438" y="64771"/>
                  </a:lnTo>
                  <a:lnTo>
                    <a:pt x="246384" y="36260"/>
                  </a:lnTo>
                  <a:lnTo>
                    <a:pt x="224354" y="17052"/>
                  </a:lnTo>
                  <a:lnTo>
                    <a:pt x="199155" y="5247"/>
                  </a:lnTo>
                  <a:lnTo>
                    <a:pt x="169282" y="0"/>
                  </a:lnTo>
                  <a:lnTo>
                    <a:pt x="144799" y="5138"/>
                  </a:lnTo>
                  <a:lnTo>
                    <a:pt x="134349" y="10430"/>
                  </a:lnTo>
                  <a:lnTo>
                    <a:pt x="119003" y="27515"/>
                  </a:lnTo>
                  <a:lnTo>
                    <a:pt x="112950" y="37953"/>
                  </a:lnTo>
                  <a:lnTo>
                    <a:pt x="104430" y="86103"/>
                  </a:lnTo>
                  <a:lnTo>
                    <a:pt x="101906" y="144723"/>
                  </a:lnTo>
                  <a:lnTo>
                    <a:pt x="108786" y="174505"/>
                  </a:lnTo>
                  <a:lnTo>
                    <a:pt x="136027" y="223141"/>
                  </a:lnTo>
                  <a:lnTo>
                    <a:pt x="155698" y="240638"/>
                  </a:lnTo>
                  <a:lnTo>
                    <a:pt x="214876" y="269364"/>
                  </a:lnTo>
                  <a:lnTo>
                    <a:pt x="253682" y="288505"/>
                  </a:lnTo>
                  <a:lnTo>
                    <a:pt x="316277" y="296392"/>
                  </a:lnTo>
                  <a:lnTo>
                    <a:pt x="358426" y="297759"/>
                  </a:lnTo>
                  <a:lnTo>
                    <a:pt x="390769" y="29833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手繪多邊形 30"/>
            <p:cNvSpPr/>
            <p:nvPr/>
          </p:nvSpPr>
          <p:spPr>
            <a:xfrm>
              <a:off x="4348883" y="2726083"/>
              <a:ext cx="315138" cy="488310"/>
            </a:xfrm>
            <a:custGeom>
              <a:avLst/>
              <a:gdLst/>
              <a:ahLst/>
              <a:cxnLst/>
              <a:rect l="0" t="0" r="0" b="0"/>
              <a:pathLst>
                <a:path w="315138" h="488310">
                  <a:moveTo>
                    <a:pt x="0" y="488309"/>
                  </a:moveTo>
                  <a:lnTo>
                    <a:pt x="9977" y="443437"/>
                  </a:lnTo>
                  <a:lnTo>
                    <a:pt x="18778" y="381870"/>
                  </a:lnTo>
                  <a:lnTo>
                    <a:pt x="42667" y="321621"/>
                  </a:lnTo>
                  <a:lnTo>
                    <a:pt x="57773" y="261043"/>
                  </a:lnTo>
                  <a:lnTo>
                    <a:pt x="72520" y="213214"/>
                  </a:lnTo>
                  <a:lnTo>
                    <a:pt x="92607" y="162783"/>
                  </a:lnTo>
                  <a:lnTo>
                    <a:pt x="108052" y="106911"/>
                  </a:lnTo>
                  <a:lnTo>
                    <a:pt x="125819" y="48969"/>
                  </a:lnTo>
                  <a:lnTo>
                    <a:pt x="135754" y="24130"/>
                  </a:lnTo>
                  <a:lnTo>
                    <a:pt x="149507" y="3753"/>
                  </a:lnTo>
                  <a:lnTo>
                    <a:pt x="157096" y="0"/>
                  </a:lnTo>
                  <a:lnTo>
                    <a:pt x="164957" y="300"/>
                  </a:lnTo>
                  <a:lnTo>
                    <a:pt x="172999" y="3300"/>
                  </a:lnTo>
                  <a:lnTo>
                    <a:pt x="185669" y="21574"/>
                  </a:lnTo>
                  <a:lnTo>
                    <a:pt x="194568" y="48371"/>
                  </a:lnTo>
                  <a:lnTo>
                    <a:pt x="204016" y="107488"/>
                  </a:lnTo>
                  <a:lnTo>
                    <a:pt x="218955" y="160042"/>
                  </a:lnTo>
                  <a:lnTo>
                    <a:pt x="236794" y="213686"/>
                  </a:lnTo>
                  <a:lnTo>
                    <a:pt x="256598" y="267501"/>
                  </a:lnTo>
                  <a:lnTo>
                    <a:pt x="271958" y="318150"/>
                  </a:lnTo>
                  <a:lnTo>
                    <a:pt x="289697" y="377353"/>
                  </a:lnTo>
                  <a:lnTo>
                    <a:pt x="302463" y="418550"/>
                  </a:lnTo>
                  <a:lnTo>
                    <a:pt x="315137" y="45049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2" name="手繪多邊形 31"/>
            <p:cNvSpPr/>
            <p:nvPr/>
          </p:nvSpPr>
          <p:spPr>
            <a:xfrm>
              <a:off x="4462332" y="3000099"/>
              <a:ext cx="138661" cy="1"/>
            </a:xfrm>
            <a:custGeom>
              <a:avLst/>
              <a:gdLst/>
              <a:ahLst/>
              <a:cxnLst/>
              <a:rect l="0" t="0" r="0" b="0"/>
              <a:pathLst>
                <a:path w="138661" h="1">
                  <a:moveTo>
                    <a:pt x="0" y="0"/>
                  </a:moveTo>
                  <a:lnTo>
                    <a:pt x="54848" y="0"/>
                  </a:lnTo>
                  <a:lnTo>
                    <a:pt x="98421" y="0"/>
                  </a:lnTo>
                  <a:lnTo>
                    <a:pt x="13866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39" name="群組 38"/>
          <p:cNvGrpSpPr/>
          <p:nvPr/>
        </p:nvGrpSpPr>
        <p:grpSpPr>
          <a:xfrm>
            <a:off x="3794243" y="3226997"/>
            <a:ext cx="1838106" cy="403376"/>
            <a:chOff x="3794243" y="3226997"/>
            <a:chExt cx="1838106" cy="403376"/>
          </a:xfrm>
        </p:grpSpPr>
        <p:sp>
          <p:nvSpPr>
            <p:cNvPr id="34" name="手繪多邊形 33"/>
            <p:cNvSpPr/>
            <p:nvPr/>
          </p:nvSpPr>
          <p:spPr>
            <a:xfrm>
              <a:off x="3794243" y="3226997"/>
              <a:ext cx="1423796" cy="403376"/>
            </a:xfrm>
            <a:custGeom>
              <a:avLst/>
              <a:gdLst/>
              <a:ahLst/>
              <a:cxnLst/>
              <a:rect l="0" t="0" r="0" b="0"/>
              <a:pathLst>
                <a:path w="1423796" h="403376">
                  <a:moveTo>
                    <a:pt x="0" y="50422"/>
                  </a:moveTo>
                  <a:lnTo>
                    <a:pt x="0" y="100740"/>
                  </a:lnTo>
                  <a:lnTo>
                    <a:pt x="0" y="156526"/>
                  </a:lnTo>
                  <a:lnTo>
                    <a:pt x="0" y="209160"/>
                  </a:lnTo>
                  <a:lnTo>
                    <a:pt x="0" y="260237"/>
                  </a:lnTo>
                  <a:lnTo>
                    <a:pt x="0" y="310853"/>
                  </a:lnTo>
                  <a:lnTo>
                    <a:pt x="2801" y="358531"/>
                  </a:lnTo>
                  <a:lnTo>
                    <a:pt x="13384" y="381577"/>
                  </a:lnTo>
                  <a:lnTo>
                    <a:pt x="22929" y="388843"/>
                  </a:lnTo>
                  <a:lnTo>
                    <a:pt x="48474" y="396916"/>
                  </a:lnTo>
                  <a:lnTo>
                    <a:pt x="107736" y="401461"/>
                  </a:lnTo>
                  <a:lnTo>
                    <a:pt x="150594" y="402524"/>
                  </a:lnTo>
                  <a:lnTo>
                    <a:pt x="197187" y="402997"/>
                  </a:lnTo>
                  <a:lnTo>
                    <a:pt x="255245" y="403207"/>
                  </a:lnTo>
                  <a:lnTo>
                    <a:pt x="287814" y="403263"/>
                  </a:lnTo>
                  <a:lnTo>
                    <a:pt x="322132" y="403300"/>
                  </a:lnTo>
                  <a:lnTo>
                    <a:pt x="357617" y="403325"/>
                  </a:lnTo>
                  <a:lnTo>
                    <a:pt x="415719" y="403353"/>
                  </a:lnTo>
                  <a:lnTo>
                    <a:pt x="466286" y="403365"/>
                  </a:lnTo>
                  <a:lnTo>
                    <a:pt x="516772" y="403371"/>
                  </a:lnTo>
                  <a:lnTo>
                    <a:pt x="570958" y="403373"/>
                  </a:lnTo>
                  <a:lnTo>
                    <a:pt x="626320" y="403374"/>
                  </a:lnTo>
                  <a:lnTo>
                    <a:pt x="678938" y="403374"/>
                  </a:lnTo>
                  <a:lnTo>
                    <a:pt x="726601" y="403375"/>
                  </a:lnTo>
                  <a:lnTo>
                    <a:pt x="771128" y="403375"/>
                  </a:lnTo>
                  <a:lnTo>
                    <a:pt x="814261" y="403375"/>
                  </a:lnTo>
                  <a:lnTo>
                    <a:pt x="860510" y="403375"/>
                  </a:lnTo>
                  <a:lnTo>
                    <a:pt x="907676" y="403375"/>
                  </a:lnTo>
                  <a:lnTo>
                    <a:pt x="951982" y="403375"/>
                  </a:lnTo>
                  <a:lnTo>
                    <a:pt x="1009606" y="403375"/>
                  </a:lnTo>
                  <a:lnTo>
                    <a:pt x="1052375" y="403375"/>
                  </a:lnTo>
                  <a:lnTo>
                    <a:pt x="1097995" y="403375"/>
                  </a:lnTo>
                  <a:lnTo>
                    <a:pt x="1141614" y="403375"/>
                  </a:lnTo>
                  <a:lnTo>
                    <a:pt x="1188079" y="403375"/>
                  </a:lnTo>
                  <a:lnTo>
                    <a:pt x="1233941" y="403375"/>
                  </a:lnTo>
                  <a:lnTo>
                    <a:pt x="1291257" y="403375"/>
                  </a:lnTo>
                  <a:lnTo>
                    <a:pt x="1345123" y="403375"/>
                  </a:lnTo>
                  <a:lnTo>
                    <a:pt x="1384506" y="403375"/>
                  </a:lnTo>
                  <a:lnTo>
                    <a:pt x="1399211" y="399173"/>
                  </a:lnTo>
                  <a:lnTo>
                    <a:pt x="1410414" y="392170"/>
                  </a:lnTo>
                  <a:lnTo>
                    <a:pt x="1419283" y="383300"/>
                  </a:lnTo>
                  <a:lnTo>
                    <a:pt x="1423795" y="370383"/>
                  </a:lnTo>
                  <a:lnTo>
                    <a:pt x="1423454" y="315944"/>
                  </a:lnTo>
                  <a:lnTo>
                    <a:pt x="1417920" y="266008"/>
                  </a:lnTo>
                  <a:lnTo>
                    <a:pt x="1403321" y="203663"/>
                  </a:lnTo>
                  <a:lnTo>
                    <a:pt x="1385628" y="142340"/>
                  </a:lnTo>
                  <a:lnTo>
                    <a:pt x="1367793" y="84193"/>
                  </a:lnTo>
                  <a:lnTo>
                    <a:pt x="1352238" y="41753"/>
                  </a:lnTo>
                  <a:lnTo>
                    <a:pt x="1338181" y="20425"/>
                  </a:lnTo>
                  <a:lnTo>
                    <a:pt x="1327709" y="13617"/>
                  </a:lnTo>
                  <a:lnTo>
                    <a:pt x="1286204" y="4035"/>
                  </a:lnTo>
                  <a:lnTo>
                    <a:pt x="1238424" y="1196"/>
                  </a:lnTo>
                  <a:lnTo>
                    <a:pt x="1188785" y="355"/>
                  </a:lnTo>
                  <a:lnTo>
                    <a:pt x="1138595" y="105"/>
                  </a:lnTo>
                  <a:lnTo>
                    <a:pt x="1086842" y="32"/>
                  </a:lnTo>
                  <a:lnTo>
                    <a:pt x="1029178" y="10"/>
                  </a:lnTo>
                  <a:lnTo>
                    <a:pt x="974587" y="3"/>
                  </a:lnTo>
                  <a:lnTo>
                    <a:pt x="916083" y="1"/>
                  </a:lnTo>
                  <a:lnTo>
                    <a:pt x="858442" y="1"/>
                  </a:lnTo>
                  <a:lnTo>
                    <a:pt x="808247" y="1"/>
                  </a:lnTo>
                  <a:lnTo>
                    <a:pt x="749523" y="1"/>
                  </a:lnTo>
                  <a:lnTo>
                    <a:pt x="691677" y="1"/>
                  </a:lnTo>
                  <a:lnTo>
                    <a:pt x="647292" y="1"/>
                  </a:lnTo>
                  <a:lnTo>
                    <a:pt x="601421" y="1"/>
                  </a:lnTo>
                  <a:lnTo>
                    <a:pt x="555823" y="1"/>
                  </a:lnTo>
                  <a:lnTo>
                    <a:pt x="495854" y="1"/>
                  </a:lnTo>
                  <a:lnTo>
                    <a:pt x="450079" y="1"/>
                  </a:lnTo>
                  <a:lnTo>
                    <a:pt x="390446" y="1"/>
                  </a:lnTo>
                  <a:lnTo>
                    <a:pt x="337295" y="1"/>
                  </a:lnTo>
                  <a:lnTo>
                    <a:pt x="279372" y="1"/>
                  </a:lnTo>
                  <a:lnTo>
                    <a:pt x="234813" y="1"/>
                  </a:lnTo>
                  <a:lnTo>
                    <a:pt x="189799" y="1"/>
                  </a:lnTo>
                  <a:lnTo>
                    <a:pt x="134359" y="1"/>
                  </a:lnTo>
                  <a:lnTo>
                    <a:pt x="75633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" name="手繪多邊形 34"/>
            <p:cNvSpPr/>
            <p:nvPr/>
          </p:nvSpPr>
          <p:spPr>
            <a:xfrm>
              <a:off x="4109379" y="3315236"/>
              <a:ext cx="75634" cy="37817"/>
            </a:xfrm>
            <a:custGeom>
              <a:avLst/>
              <a:gdLst/>
              <a:ahLst/>
              <a:cxnLst/>
              <a:rect l="0" t="0" r="0" b="0"/>
              <a:pathLst>
                <a:path w="75634" h="37817">
                  <a:moveTo>
                    <a:pt x="0" y="0"/>
                  </a:moveTo>
                  <a:lnTo>
                    <a:pt x="60301" y="31537"/>
                  </a:lnTo>
                  <a:lnTo>
                    <a:pt x="75633" y="3781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6" name="手繪多邊形 35"/>
            <p:cNvSpPr/>
            <p:nvPr/>
          </p:nvSpPr>
          <p:spPr>
            <a:xfrm>
              <a:off x="4348883" y="3353052"/>
              <a:ext cx="126056" cy="63028"/>
            </a:xfrm>
            <a:custGeom>
              <a:avLst/>
              <a:gdLst/>
              <a:ahLst/>
              <a:cxnLst/>
              <a:rect l="0" t="0" r="0" b="0"/>
              <a:pathLst>
                <a:path w="126056" h="63028">
                  <a:moveTo>
                    <a:pt x="0" y="0"/>
                  </a:moveTo>
                  <a:lnTo>
                    <a:pt x="26767" y="0"/>
                  </a:lnTo>
                  <a:lnTo>
                    <a:pt x="47379" y="7470"/>
                  </a:lnTo>
                  <a:lnTo>
                    <a:pt x="100577" y="47343"/>
                  </a:lnTo>
                  <a:lnTo>
                    <a:pt x="126055" y="6302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手繪多邊形 36"/>
            <p:cNvSpPr/>
            <p:nvPr/>
          </p:nvSpPr>
          <p:spPr>
            <a:xfrm>
              <a:off x="4575782" y="3416079"/>
              <a:ext cx="214293" cy="75634"/>
            </a:xfrm>
            <a:custGeom>
              <a:avLst/>
              <a:gdLst/>
              <a:ahLst/>
              <a:cxnLst/>
              <a:rect l="0" t="0" r="0" b="0"/>
              <a:pathLst>
                <a:path w="214293" h="75634">
                  <a:moveTo>
                    <a:pt x="0" y="0"/>
                  </a:moveTo>
                  <a:lnTo>
                    <a:pt x="46842" y="13384"/>
                  </a:lnTo>
                  <a:lnTo>
                    <a:pt x="102739" y="35091"/>
                  </a:lnTo>
                  <a:lnTo>
                    <a:pt x="161755" y="57457"/>
                  </a:lnTo>
                  <a:lnTo>
                    <a:pt x="214292" y="7563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8" name="手繪多邊形 37"/>
            <p:cNvSpPr/>
            <p:nvPr/>
          </p:nvSpPr>
          <p:spPr>
            <a:xfrm>
              <a:off x="5311276" y="3277419"/>
              <a:ext cx="321073" cy="201677"/>
            </a:xfrm>
            <a:custGeom>
              <a:avLst/>
              <a:gdLst/>
              <a:ahLst/>
              <a:cxnLst/>
              <a:rect l="0" t="0" r="0" b="0"/>
              <a:pathLst>
                <a:path w="321073" h="201677">
                  <a:moveTo>
                    <a:pt x="272942" y="0"/>
                  </a:moveTo>
                  <a:lnTo>
                    <a:pt x="251414" y="18727"/>
                  </a:lnTo>
                  <a:lnTo>
                    <a:pt x="189443" y="55102"/>
                  </a:lnTo>
                  <a:lnTo>
                    <a:pt x="126036" y="90376"/>
                  </a:lnTo>
                  <a:lnTo>
                    <a:pt x="94022" y="110348"/>
                  </a:lnTo>
                  <a:lnTo>
                    <a:pt x="61660" y="128871"/>
                  </a:lnTo>
                  <a:lnTo>
                    <a:pt x="0" y="185045"/>
                  </a:lnTo>
                  <a:lnTo>
                    <a:pt x="1342" y="190593"/>
                  </a:lnTo>
                  <a:lnTo>
                    <a:pt x="9240" y="194291"/>
                  </a:lnTo>
                  <a:lnTo>
                    <a:pt x="65541" y="200226"/>
                  </a:lnTo>
                  <a:lnTo>
                    <a:pt x="114070" y="201255"/>
                  </a:lnTo>
                  <a:lnTo>
                    <a:pt x="163931" y="201559"/>
                  </a:lnTo>
                  <a:lnTo>
                    <a:pt x="214186" y="201649"/>
                  </a:lnTo>
                  <a:lnTo>
                    <a:pt x="264559" y="201676"/>
                  </a:lnTo>
                  <a:lnTo>
                    <a:pt x="308274" y="194992"/>
                  </a:lnTo>
                  <a:lnTo>
                    <a:pt x="316105" y="187420"/>
                  </a:lnTo>
                  <a:lnTo>
                    <a:pt x="319926" y="176769"/>
                  </a:lnTo>
                  <a:lnTo>
                    <a:pt x="321072" y="164066"/>
                  </a:lnTo>
                  <a:lnTo>
                    <a:pt x="314875" y="138747"/>
                  </a:lnTo>
                  <a:lnTo>
                    <a:pt x="295638" y="104604"/>
                  </a:lnTo>
                  <a:lnTo>
                    <a:pt x="251245" y="54487"/>
                  </a:lnTo>
                  <a:lnTo>
                    <a:pt x="235126" y="3781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43" name="群組 42"/>
          <p:cNvGrpSpPr/>
          <p:nvPr/>
        </p:nvGrpSpPr>
        <p:grpSpPr>
          <a:xfrm>
            <a:off x="857742" y="2357221"/>
            <a:ext cx="1243504" cy="630274"/>
            <a:chOff x="857742" y="2357221"/>
            <a:chExt cx="1243504" cy="630274"/>
          </a:xfrm>
        </p:grpSpPr>
        <p:sp>
          <p:nvSpPr>
            <p:cNvPr id="40" name="手繪多邊形 39"/>
            <p:cNvSpPr/>
            <p:nvPr/>
          </p:nvSpPr>
          <p:spPr>
            <a:xfrm>
              <a:off x="857742" y="2357221"/>
              <a:ext cx="1243504" cy="630274"/>
            </a:xfrm>
            <a:custGeom>
              <a:avLst/>
              <a:gdLst/>
              <a:ahLst/>
              <a:cxnLst/>
              <a:rect l="0" t="0" r="0" b="0"/>
              <a:pathLst>
                <a:path w="1243504" h="630274">
                  <a:moveTo>
                    <a:pt x="138089" y="25211"/>
                  </a:moveTo>
                  <a:lnTo>
                    <a:pt x="131397" y="25211"/>
                  </a:lnTo>
                  <a:lnTo>
                    <a:pt x="124377" y="36415"/>
                  </a:lnTo>
                  <a:lnTo>
                    <a:pt x="104329" y="91114"/>
                  </a:lnTo>
                  <a:lnTo>
                    <a:pt x="83904" y="152663"/>
                  </a:lnTo>
                  <a:lnTo>
                    <a:pt x="60001" y="212079"/>
                  </a:lnTo>
                  <a:lnTo>
                    <a:pt x="46167" y="264837"/>
                  </a:lnTo>
                  <a:lnTo>
                    <a:pt x="30345" y="326676"/>
                  </a:lnTo>
                  <a:lnTo>
                    <a:pt x="24930" y="374891"/>
                  </a:lnTo>
                  <a:lnTo>
                    <a:pt x="16478" y="424659"/>
                  </a:lnTo>
                  <a:lnTo>
                    <a:pt x="9177" y="487932"/>
                  </a:lnTo>
                  <a:lnTo>
                    <a:pt x="1355" y="547999"/>
                  </a:lnTo>
                  <a:lnTo>
                    <a:pt x="0" y="597181"/>
                  </a:lnTo>
                  <a:lnTo>
                    <a:pt x="5412" y="608211"/>
                  </a:lnTo>
                  <a:lnTo>
                    <a:pt x="14622" y="615565"/>
                  </a:lnTo>
                  <a:lnTo>
                    <a:pt x="39796" y="623736"/>
                  </a:lnTo>
                  <a:lnTo>
                    <a:pt x="86867" y="628336"/>
                  </a:lnTo>
                  <a:lnTo>
                    <a:pt x="144544" y="629699"/>
                  </a:lnTo>
                  <a:lnTo>
                    <a:pt x="205986" y="630103"/>
                  </a:lnTo>
                  <a:lnTo>
                    <a:pt x="267143" y="630222"/>
                  </a:lnTo>
                  <a:lnTo>
                    <a:pt x="324169" y="630258"/>
                  </a:lnTo>
                  <a:lnTo>
                    <a:pt x="369256" y="630266"/>
                  </a:lnTo>
                  <a:lnTo>
                    <a:pt x="413571" y="630270"/>
                  </a:lnTo>
                  <a:lnTo>
                    <a:pt x="474157" y="630272"/>
                  </a:lnTo>
                  <a:lnTo>
                    <a:pt x="531325" y="630272"/>
                  </a:lnTo>
                  <a:lnTo>
                    <a:pt x="588882" y="630273"/>
                  </a:lnTo>
                  <a:lnTo>
                    <a:pt x="628367" y="630273"/>
                  </a:lnTo>
                  <a:lnTo>
                    <a:pt x="678597" y="630273"/>
                  </a:lnTo>
                  <a:lnTo>
                    <a:pt x="726132" y="630273"/>
                  </a:lnTo>
                  <a:lnTo>
                    <a:pt x="772003" y="630273"/>
                  </a:lnTo>
                  <a:lnTo>
                    <a:pt x="820402" y="630273"/>
                  </a:lnTo>
                  <a:lnTo>
                    <a:pt x="881512" y="630273"/>
                  </a:lnTo>
                  <a:lnTo>
                    <a:pt x="935101" y="630273"/>
                  </a:lnTo>
                  <a:lnTo>
                    <a:pt x="993153" y="630273"/>
                  </a:lnTo>
                  <a:lnTo>
                    <a:pt x="1054707" y="630273"/>
                  </a:lnTo>
                  <a:lnTo>
                    <a:pt x="1110605" y="630273"/>
                  </a:lnTo>
                  <a:lnTo>
                    <a:pt x="1169621" y="620209"/>
                  </a:lnTo>
                  <a:lnTo>
                    <a:pt x="1207526" y="607371"/>
                  </a:lnTo>
                  <a:lnTo>
                    <a:pt x="1227794" y="593949"/>
                  </a:lnTo>
                  <a:lnTo>
                    <a:pt x="1234319" y="583648"/>
                  </a:lnTo>
                  <a:lnTo>
                    <a:pt x="1243503" y="542381"/>
                  </a:lnTo>
                  <a:lnTo>
                    <a:pt x="1242871" y="481981"/>
                  </a:lnTo>
                  <a:lnTo>
                    <a:pt x="1229674" y="429173"/>
                  </a:lnTo>
                  <a:lnTo>
                    <a:pt x="1213579" y="376879"/>
                  </a:lnTo>
                  <a:lnTo>
                    <a:pt x="1196913" y="317787"/>
                  </a:lnTo>
                  <a:lnTo>
                    <a:pt x="1186825" y="258546"/>
                  </a:lnTo>
                  <a:lnTo>
                    <a:pt x="1176170" y="201558"/>
                  </a:lnTo>
                  <a:lnTo>
                    <a:pt x="1168878" y="141539"/>
                  </a:lnTo>
                  <a:lnTo>
                    <a:pt x="1165629" y="127974"/>
                  </a:lnTo>
                  <a:lnTo>
                    <a:pt x="1159261" y="117530"/>
                  </a:lnTo>
                  <a:lnTo>
                    <a:pt x="1140981" y="102190"/>
                  </a:lnTo>
                  <a:lnTo>
                    <a:pt x="1115116" y="94439"/>
                  </a:lnTo>
                  <a:lnTo>
                    <a:pt x="1052861" y="89463"/>
                  </a:lnTo>
                  <a:lnTo>
                    <a:pt x="996610" y="88601"/>
                  </a:lnTo>
                  <a:lnTo>
                    <a:pt x="935590" y="88345"/>
                  </a:lnTo>
                  <a:lnTo>
                    <a:pt x="879849" y="88270"/>
                  </a:lnTo>
                  <a:lnTo>
                    <a:pt x="827851" y="88247"/>
                  </a:lnTo>
                  <a:lnTo>
                    <a:pt x="770270" y="88241"/>
                  </a:lnTo>
                  <a:lnTo>
                    <a:pt x="715549" y="81547"/>
                  </a:lnTo>
                  <a:lnTo>
                    <a:pt x="673459" y="70791"/>
                  </a:lnTo>
                  <a:lnTo>
                    <a:pt x="628140" y="59475"/>
                  </a:lnTo>
                  <a:lnTo>
                    <a:pt x="564656" y="53104"/>
                  </a:lnTo>
                  <a:lnTo>
                    <a:pt x="511142" y="49816"/>
                  </a:lnTo>
                  <a:lnTo>
                    <a:pt x="450971" y="40601"/>
                  </a:lnTo>
                  <a:lnTo>
                    <a:pt x="402136" y="38641"/>
                  </a:lnTo>
                  <a:lnTo>
                    <a:pt x="368892" y="35382"/>
                  </a:lnTo>
                  <a:lnTo>
                    <a:pt x="318680" y="20599"/>
                  </a:lnTo>
                  <a:lnTo>
                    <a:pt x="266919" y="14974"/>
                  </a:lnTo>
                  <a:lnTo>
                    <a:pt x="210654" y="11906"/>
                  </a:lnTo>
                  <a:lnTo>
                    <a:pt x="150695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1" name="手繪多邊形 40"/>
            <p:cNvSpPr/>
            <p:nvPr/>
          </p:nvSpPr>
          <p:spPr>
            <a:xfrm>
              <a:off x="1172308" y="2621935"/>
              <a:ext cx="705906" cy="189083"/>
            </a:xfrm>
            <a:custGeom>
              <a:avLst/>
              <a:gdLst/>
              <a:ahLst/>
              <a:cxnLst/>
              <a:rect l="0" t="0" r="0" b="0"/>
              <a:pathLst>
                <a:path w="705906" h="189083">
                  <a:moveTo>
                    <a:pt x="705905" y="0"/>
                  </a:moveTo>
                  <a:lnTo>
                    <a:pt x="654792" y="3735"/>
                  </a:lnTo>
                  <a:lnTo>
                    <a:pt x="592365" y="21501"/>
                  </a:lnTo>
                  <a:lnTo>
                    <a:pt x="529417" y="42083"/>
                  </a:lnTo>
                  <a:lnTo>
                    <a:pt x="466400" y="63036"/>
                  </a:lnTo>
                  <a:lnTo>
                    <a:pt x="415979" y="79837"/>
                  </a:lnTo>
                  <a:lnTo>
                    <a:pt x="355494" y="98043"/>
                  </a:lnTo>
                  <a:lnTo>
                    <a:pt x="306241" y="117911"/>
                  </a:lnTo>
                  <a:lnTo>
                    <a:pt x="243141" y="137882"/>
                  </a:lnTo>
                  <a:lnTo>
                    <a:pt x="195295" y="154770"/>
                  </a:lnTo>
                  <a:lnTo>
                    <a:pt x="136766" y="170045"/>
                  </a:lnTo>
                  <a:lnTo>
                    <a:pt x="78806" y="178306"/>
                  </a:lnTo>
                  <a:lnTo>
                    <a:pt x="33621" y="185889"/>
                  </a:lnTo>
                  <a:lnTo>
                    <a:pt x="0" y="18908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2" name="手繪多邊形 41"/>
            <p:cNvSpPr/>
            <p:nvPr/>
          </p:nvSpPr>
          <p:spPr>
            <a:xfrm>
              <a:off x="1197519" y="2458064"/>
              <a:ext cx="655484" cy="441192"/>
            </a:xfrm>
            <a:custGeom>
              <a:avLst/>
              <a:gdLst/>
              <a:ahLst/>
              <a:cxnLst/>
              <a:rect l="0" t="0" r="0" b="0"/>
              <a:pathLst>
                <a:path w="655484" h="441192">
                  <a:moveTo>
                    <a:pt x="0" y="0"/>
                  </a:moveTo>
                  <a:lnTo>
                    <a:pt x="59327" y="24237"/>
                  </a:lnTo>
                  <a:lnTo>
                    <a:pt x="119980" y="55261"/>
                  </a:lnTo>
                  <a:lnTo>
                    <a:pt x="169311" y="84630"/>
                  </a:lnTo>
                  <a:lnTo>
                    <a:pt x="198502" y="97839"/>
                  </a:lnTo>
                  <a:lnTo>
                    <a:pt x="257603" y="145838"/>
                  </a:lnTo>
                  <a:lnTo>
                    <a:pt x="296353" y="179036"/>
                  </a:lnTo>
                  <a:lnTo>
                    <a:pt x="357776" y="211812"/>
                  </a:lnTo>
                  <a:lnTo>
                    <a:pt x="412880" y="252336"/>
                  </a:lnTo>
                  <a:lnTo>
                    <a:pt x="467653" y="294158"/>
                  </a:lnTo>
                  <a:lnTo>
                    <a:pt x="522902" y="336150"/>
                  </a:lnTo>
                  <a:lnTo>
                    <a:pt x="582136" y="393260"/>
                  </a:lnTo>
                  <a:lnTo>
                    <a:pt x="635709" y="426701"/>
                  </a:lnTo>
                  <a:lnTo>
                    <a:pt x="655483" y="44119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46" name="群組 45"/>
          <p:cNvGrpSpPr/>
          <p:nvPr/>
        </p:nvGrpSpPr>
        <p:grpSpPr>
          <a:xfrm>
            <a:off x="3416079" y="226898"/>
            <a:ext cx="3807877" cy="1285758"/>
            <a:chOff x="3416079" y="226898"/>
            <a:chExt cx="3807877" cy="1285758"/>
          </a:xfrm>
        </p:grpSpPr>
        <p:sp>
          <p:nvSpPr>
            <p:cNvPr id="44" name="手繪多邊形 43"/>
            <p:cNvSpPr/>
            <p:nvPr/>
          </p:nvSpPr>
          <p:spPr>
            <a:xfrm>
              <a:off x="3416079" y="403375"/>
              <a:ext cx="3706006" cy="1109281"/>
            </a:xfrm>
            <a:custGeom>
              <a:avLst/>
              <a:gdLst/>
              <a:ahLst/>
              <a:cxnLst/>
              <a:rect l="0" t="0" r="0" b="0"/>
              <a:pathLst>
                <a:path w="3706006" h="1109281">
                  <a:moveTo>
                    <a:pt x="0" y="1109280"/>
                  </a:moveTo>
                  <a:lnTo>
                    <a:pt x="28791" y="1097816"/>
                  </a:lnTo>
                  <a:lnTo>
                    <a:pt x="91937" y="1045828"/>
                  </a:lnTo>
                  <a:lnTo>
                    <a:pt x="146083" y="1005862"/>
                  </a:lnTo>
                  <a:lnTo>
                    <a:pt x="206525" y="966169"/>
                  </a:lnTo>
                  <a:lnTo>
                    <a:pt x="254960" y="913698"/>
                  </a:lnTo>
                  <a:lnTo>
                    <a:pt x="304154" y="860381"/>
                  </a:lnTo>
                  <a:lnTo>
                    <a:pt x="354726" y="804530"/>
                  </a:lnTo>
                  <a:lnTo>
                    <a:pt x="411195" y="742453"/>
                  </a:lnTo>
                  <a:lnTo>
                    <a:pt x="461249" y="700394"/>
                  </a:lnTo>
                  <a:lnTo>
                    <a:pt x="518687" y="652216"/>
                  </a:lnTo>
                  <a:lnTo>
                    <a:pt x="561648" y="617852"/>
                  </a:lnTo>
                  <a:lnTo>
                    <a:pt x="616562" y="584089"/>
                  </a:lnTo>
                  <a:lnTo>
                    <a:pt x="675134" y="550445"/>
                  </a:lnTo>
                  <a:lnTo>
                    <a:pt x="725629" y="508421"/>
                  </a:lnTo>
                  <a:lnTo>
                    <a:pt x="787665" y="467543"/>
                  </a:lnTo>
                  <a:lnTo>
                    <a:pt x="850756" y="439341"/>
                  </a:lnTo>
                  <a:lnTo>
                    <a:pt x="909427" y="415432"/>
                  </a:lnTo>
                  <a:lnTo>
                    <a:pt x="967429" y="394341"/>
                  </a:lnTo>
                  <a:lnTo>
                    <a:pt x="1023831" y="371752"/>
                  </a:lnTo>
                  <a:lnTo>
                    <a:pt x="1081161" y="342182"/>
                  </a:lnTo>
                  <a:lnTo>
                    <a:pt x="1116391" y="327157"/>
                  </a:lnTo>
                  <a:lnTo>
                    <a:pt x="1166322" y="315897"/>
                  </a:lnTo>
                  <a:lnTo>
                    <a:pt x="1212552" y="296064"/>
                  </a:lnTo>
                  <a:lnTo>
                    <a:pt x="1274805" y="273848"/>
                  </a:lnTo>
                  <a:lnTo>
                    <a:pt x="1329977" y="257772"/>
                  </a:lnTo>
                  <a:lnTo>
                    <a:pt x="1380405" y="244138"/>
                  </a:lnTo>
                  <a:lnTo>
                    <a:pt x="1426783" y="228427"/>
                  </a:lnTo>
                  <a:lnTo>
                    <a:pt x="1468888" y="209370"/>
                  </a:lnTo>
                  <a:lnTo>
                    <a:pt x="1511878" y="198098"/>
                  </a:lnTo>
                  <a:lnTo>
                    <a:pt x="1567982" y="188018"/>
                  </a:lnTo>
                  <a:lnTo>
                    <a:pt x="1631275" y="172064"/>
                  </a:lnTo>
                  <a:lnTo>
                    <a:pt x="1681015" y="166298"/>
                  </a:lnTo>
                  <a:lnTo>
                    <a:pt x="1707000" y="157480"/>
                  </a:lnTo>
                  <a:lnTo>
                    <a:pt x="1753199" y="135685"/>
                  </a:lnTo>
                  <a:lnTo>
                    <a:pt x="1810359" y="128908"/>
                  </a:lnTo>
                  <a:lnTo>
                    <a:pt x="1860194" y="123588"/>
                  </a:lnTo>
                  <a:lnTo>
                    <a:pt x="1910823" y="115154"/>
                  </a:lnTo>
                  <a:lnTo>
                    <a:pt x="1972223" y="96057"/>
                  </a:lnTo>
                  <a:lnTo>
                    <a:pt x="2013369" y="85644"/>
                  </a:lnTo>
                  <a:lnTo>
                    <a:pt x="2069940" y="76347"/>
                  </a:lnTo>
                  <a:lnTo>
                    <a:pt x="2130097" y="68947"/>
                  </a:lnTo>
                  <a:lnTo>
                    <a:pt x="2175509" y="65658"/>
                  </a:lnTo>
                  <a:lnTo>
                    <a:pt x="2232572" y="57115"/>
                  </a:lnTo>
                  <a:lnTo>
                    <a:pt x="2275210" y="53396"/>
                  </a:lnTo>
                  <a:lnTo>
                    <a:pt x="2335255" y="47568"/>
                  </a:lnTo>
                  <a:lnTo>
                    <a:pt x="2390863" y="40705"/>
                  </a:lnTo>
                  <a:lnTo>
                    <a:pt x="2453093" y="34937"/>
                  </a:lnTo>
                  <a:lnTo>
                    <a:pt x="2514483" y="24358"/>
                  </a:lnTo>
                  <a:lnTo>
                    <a:pt x="2560173" y="17828"/>
                  </a:lnTo>
                  <a:lnTo>
                    <a:pt x="2622466" y="12752"/>
                  </a:lnTo>
                  <a:lnTo>
                    <a:pt x="2671581" y="4401"/>
                  </a:lnTo>
                  <a:lnTo>
                    <a:pt x="2730642" y="1304"/>
                  </a:lnTo>
                  <a:lnTo>
                    <a:pt x="2776695" y="579"/>
                  </a:lnTo>
                  <a:lnTo>
                    <a:pt x="2836485" y="171"/>
                  </a:lnTo>
                  <a:lnTo>
                    <a:pt x="2879762" y="76"/>
                  </a:lnTo>
                  <a:lnTo>
                    <a:pt x="2927007" y="34"/>
                  </a:lnTo>
                  <a:lnTo>
                    <a:pt x="2976018" y="15"/>
                  </a:lnTo>
                  <a:lnTo>
                    <a:pt x="3037472" y="4"/>
                  </a:lnTo>
                  <a:lnTo>
                    <a:pt x="3091163" y="1"/>
                  </a:lnTo>
                  <a:lnTo>
                    <a:pt x="3133013" y="0"/>
                  </a:lnTo>
                  <a:lnTo>
                    <a:pt x="3196349" y="0"/>
                  </a:lnTo>
                  <a:lnTo>
                    <a:pt x="3250598" y="0"/>
                  </a:lnTo>
                  <a:lnTo>
                    <a:pt x="3305888" y="0"/>
                  </a:lnTo>
                  <a:lnTo>
                    <a:pt x="3348897" y="0"/>
                  </a:lnTo>
                  <a:lnTo>
                    <a:pt x="3400693" y="0"/>
                  </a:lnTo>
                  <a:lnTo>
                    <a:pt x="3448925" y="0"/>
                  </a:lnTo>
                  <a:lnTo>
                    <a:pt x="3493705" y="0"/>
                  </a:lnTo>
                  <a:lnTo>
                    <a:pt x="3556886" y="0"/>
                  </a:lnTo>
                  <a:lnTo>
                    <a:pt x="3611711" y="1400"/>
                  </a:lnTo>
                  <a:lnTo>
                    <a:pt x="3672958" y="13712"/>
                  </a:lnTo>
                  <a:lnTo>
                    <a:pt x="3706005" y="2521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手繪多邊形 44"/>
            <p:cNvSpPr/>
            <p:nvPr/>
          </p:nvSpPr>
          <p:spPr>
            <a:xfrm>
              <a:off x="6996030" y="226898"/>
              <a:ext cx="227926" cy="466403"/>
            </a:xfrm>
            <a:custGeom>
              <a:avLst/>
              <a:gdLst/>
              <a:ahLst/>
              <a:cxnLst/>
              <a:rect l="0" t="0" r="0" b="0"/>
              <a:pathLst>
                <a:path w="227926" h="466403">
                  <a:moveTo>
                    <a:pt x="0" y="0"/>
                  </a:moveTo>
                  <a:lnTo>
                    <a:pt x="59262" y="59263"/>
                  </a:lnTo>
                  <a:lnTo>
                    <a:pt x="109285" y="115978"/>
                  </a:lnTo>
                  <a:lnTo>
                    <a:pt x="166364" y="178451"/>
                  </a:lnTo>
                  <a:lnTo>
                    <a:pt x="211983" y="218625"/>
                  </a:lnTo>
                  <a:lnTo>
                    <a:pt x="226338" y="241429"/>
                  </a:lnTo>
                  <a:lnTo>
                    <a:pt x="227925" y="253393"/>
                  </a:lnTo>
                  <a:lnTo>
                    <a:pt x="222219" y="277891"/>
                  </a:lnTo>
                  <a:lnTo>
                    <a:pt x="206609" y="299050"/>
                  </a:lnTo>
                  <a:lnTo>
                    <a:pt x="150253" y="344091"/>
                  </a:lnTo>
                  <a:lnTo>
                    <a:pt x="94796" y="386507"/>
                  </a:lnTo>
                  <a:lnTo>
                    <a:pt x="66553" y="427433"/>
                  </a:lnTo>
                  <a:lnTo>
                    <a:pt x="12605" y="46640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47" name="手繪多邊形 46"/>
          <p:cNvSpPr/>
          <p:nvPr/>
        </p:nvSpPr>
        <p:spPr>
          <a:xfrm>
            <a:off x="7227046" y="214293"/>
            <a:ext cx="2005919" cy="705906"/>
          </a:xfrm>
          <a:custGeom>
            <a:avLst/>
            <a:gdLst/>
            <a:ahLst/>
            <a:cxnLst/>
            <a:rect l="0" t="0" r="0" b="0"/>
            <a:pathLst>
              <a:path w="2005919" h="705906">
                <a:moveTo>
                  <a:pt x="323623" y="37816"/>
                </a:moveTo>
                <a:lnTo>
                  <a:pt x="272510" y="55263"/>
                </a:lnTo>
                <a:lnTo>
                  <a:pt x="218747" y="93077"/>
                </a:lnTo>
                <a:lnTo>
                  <a:pt x="156857" y="144318"/>
                </a:lnTo>
                <a:lnTo>
                  <a:pt x="105244" y="206126"/>
                </a:lnTo>
                <a:lnTo>
                  <a:pt x="56118" y="269047"/>
                </a:lnTo>
                <a:lnTo>
                  <a:pt x="34807" y="319727"/>
                </a:lnTo>
                <a:lnTo>
                  <a:pt x="17109" y="376580"/>
                </a:lnTo>
                <a:lnTo>
                  <a:pt x="8790" y="438336"/>
                </a:lnTo>
                <a:lnTo>
                  <a:pt x="328" y="487810"/>
                </a:lnTo>
                <a:lnTo>
                  <a:pt x="0" y="537951"/>
                </a:lnTo>
                <a:lnTo>
                  <a:pt x="16399" y="585488"/>
                </a:lnTo>
                <a:lnTo>
                  <a:pt x="31145" y="608501"/>
                </a:lnTo>
                <a:lnTo>
                  <a:pt x="50771" y="624331"/>
                </a:lnTo>
                <a:lnTo>
                  <a:pt x="109919" y="659162"/>
                </a:lnTo>
                <a:lnTo>
                  <a:pt x="172436" y="684274"/>
                </a:lnTo>
                <a:lnTo>
                  <a:pt x="235660" y="700180"/>
                </a:lnTo>
                <a:lnTo>
                  <a:pt x="278926" y="703361"/>
                </a:lnTo>
                <a:lnTo>
                  <a:pt x="337147" y="705151"/>
                </a:lnTo>
                <a:lnTo>
                  <a:pt x="396572" y="705682"/>
                </a:lnTo>
                <a:lnTo>
                  <a:pt x="441482" y="705806"/>
                </a:lnTo>
                <a:lnTo>
                  <a:pt x="486653" y="705861"/>
                </a:lnTo>
                <a:lnTo>
                  <a:pt x="544981" y="705892"/>
                </a:lnTo>
                <a:lnTo>
                  <a:pt x="607394" y="705902"/>
                </a:lnTo>
                <a:lnTo>
                  <a:pt x="654232" y="705904"/>
                </a:lnTo>
                <a:lnTo>
                  <a:pt x="714464" y="705905"/>
                </a:lnTo>
                <a:lnTo>
                  <a:pt x="767792" y="699214"/>
                </a:lnTo>
                <a:lnTo>
                  <a:pt x="809557" y="695928"/>
                </a:lnTo>
                <a:lnTo>
                  <a:pt x="869111" y="690344"/>
                </a:lnTo>
                <a:lnTo>
                  <a:pt x="917103" y="683554"/>
                </a:lnTo>
                <a:lnTo>
                  <a:pt x="948749" y="679164"/>
                </a:lnTo>
                <a:lnTo>
                  <a:pt x="1003301" y="657256"/>
                </a:lnTo>
                <a:lnTo>
                  <a:pt x="1049303" y="643403"/>
                </a:lnTo>
                <a:lnTo>
                  <a:pt x="1099816" y="630428"/>
                </a:lnTo>
                <a:lnTo>
                  <a:pt x="1148864" y="613978"/>
                </a:lnTo>
                <a:lnTo>
                  <a:pt x="1200280" y="595098"/>
                </a:lnTo>
                <a:lnTo>
                  <a:pt x="1261989" y="576171"/>
                </a:lnTo>
                <a:lnTo>
                  <a:pt x="1318063" y="558945"/>
                </a:lnTo>
                <a:lnTo>
                  <a:pt x="1373337" y="545790"/>
                </a:lnTo>
                <a:lnTo>
                  <a:pt x="1403628" y="540902"/>
                </a:lnTo>
                <a:lnTo>
                  <a:pt x="1461047" y="522410"/>
                </a:lnTo>
                <a:lnTo>
                  <a:pt x="1519231" y="511235"/>
                </a:lnTo>
                <a:lnTo>
                  <a:pt x="1569786" y="494140"/>
                </a:lnTo>
                <a:lnTo>
                  <a:pt x="1630380" y="463916"/>
                </a:lnTo>
                <a:lnTo>
                  <a:pt x="1685582" y="444331"/>
                </a:lnTo>
                <a:lnTo>
                  <a:pt x="1735448" y="421423"/>
                </a:lnTo>
                <a:lnTo>
                  <a:pt x="1778859" y="400191"/>
                </a:lnTo>
                <a:lnTo>
                  <a:pt x="1822431" y="380484"/>
                </a:lnTo>
                <a:lnTo>
                  <a:pt x="1878863" y="353640"/>
                </a:lnTo>
                <a:lnTo>
                  <a:pt x="1938633" y="311025"/>
                </a:lnTo>
                <a:lnTo>
                  <a:pt x="1989680" y="268928"/>
                </a:lnTo>
                <a:lnTo>
                  <a:pt x="1997372" y="257719"/>
                </a:lnTo>
                <a:lnTo>
                  <a:pt x="2005918" y="230325"/>
                </a:lnTo>
                <a:lnTo>
                  <a:pt x="2001195" y="216577"/>
                </a:lnTo>
                <a:lnTo>
                  <a:pt x="1963888" y="178554"/>
                </a:lnTo>
                <a:lnTo>
                  <a:pt x="1937813" y="158258"/>
                </a:lnTo>
                <a:lnTo>
                  <a:pt x="1904749" y="147370"/>
                </a:lnTo>
                <a:lnTo>
                  <a:pt x="1850497" y="133771"/>
                </a:lnTo>
                <a:lnTo>
                  <a:pt x="1806410" y="112000"/>
                </a:lnTo>
                <a:lnTo>
                  <a:pt x="1795357" y="104080"/>
                </a:lnTo>
                <a:lnTo>
                  <a:pt x="1768136" y="95279"/>
                </a:lnTo>
                <a:lnTo>
                  <a:pt x="1713844" y="82854"/>
                </a:lnTo>
                <a:lnTo>
                  <a:pt x="1652004" y="68902"/>
                </a:lnTo>
                <a:lnTo>
                  <a:pt x="1598199" y="64768"/>
                </a:lnTo>
                <a:lnTo>
                  <a:pt x="1543040" y="63543"/>
                </a:lnTo>
                <a:lnTo>
                  <a:pt x="1486079" y="63180"/>
                </a:lnTo>
                <a:lnTo>
                  <a:pt x="1429984" y="63072"/>
                </a:lnTo>
                <a:lnTo>
                  <a:pt x="1388187" y="63047"/>
                </a:lnTo>
                <a:lnTo>
                  <a:pt x="1341599" y="63036"/>
                </a:lnTo>
                <a:lnTo>
                  <a:pt x="1281508" y="63030"/>
                </a:lnTo>
                <a:lnTo>
                  <a:pt x="1228222" y="63028"/>
                </a:lnTo>
                <a:lnTo>
                  <a:pt x="1186466" y="63027"/>
                </a:lnTo>
                <a:lnTo>
                  <a:pt x="1141297" y="63027"/>
                </a:lnTo>
                <a:lnTo>
                  <a:pt x="1077897" y="63027"/>
                </a:lnTo>
                <a:lnTo>
                  <a:pt x="1023007" y="63027"/>
                </a:lnTo>
                <a:lnTo>
                  <a:pt x="969861" y="63027"/>
                </a:lnTo>
                <a:lnTo>
                  <a:pt x="930646" y="63027"/>
                </a:lnTo>
                <a:lnTo>
                  <a:pt x="878669" y="63027"/>
                </a:lnTo>
                <a:lnTo>
                  <a:pt x="822419" y="63027"/>
                </a:lnTo>
                <a:lnTo>
                  <a:pt x="774076" y="63027"/>
                </a:lnTo>
                <a:lnTo>
                  <a:pt x="714180" y="63027"/>
                </a:lnTo>
                <a:lnTo>
                  <a:pt x="660951" y="63027"/>
                </a:lnTo>
                <a:lnTo>
                  <a:pt x="600036" y="45701"/>
                </a:lnTo>
                <a:lnTo>
                  <a:pt x="544962" y="40152"/>
                </a:lnTo>
                <a:lnTo>
                  <a:pt x="493940" y="35707"/>
                </a:lnTo>
                <a:lnTo>
                  <a:pt x="430876" y="14264"/>
                </a:lnTo>
                <a:lnTo>
                  <a:pt x="375944" y="4226"/>
                </a:lnTo>
                <a:lnTo>
                  <a:pt x="320451" y="1252"/>
                </a:lnTo>
                <a:lnTo>
                  <a:pt x="267126" y="371"/>
                </a:lnTo>
                <a:lnTo>
                  <a:pt x="222780" y="0"/>
                </a:lnTo>
              </a:path>
            </a:pathLst>
          </a:custGeom>
          <a:ln w="38100" cap="flat" cmpd="sng" algn="ctr">
            <a:solidFill>
              <a:srgbClr val="FF0000">
                <a:alpha val="8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52" name="群組 51"/>
          <p:cNvGrpSpPr/>
          <p:nvPr/>
        </p:nvGrpSpPr>
        <p:grpSpPr>
          <a:xfrm>
            <a:off x="8496079" y="731117"/>
            <a:ext cx="1583063" cy="2810945"/>
            <a:chOff x="8496079" y="731117"/>
            <a:chExt cx="1583063" cy="2810945"/>
          </a:xfrm>
        </p:grpSpPr>
        <p:sp>
          <p:nvSpPr>
            <p:cNvPr id="48" name="手繪多邊形 47"/>
            <p:cNvSpPr/>
            <p:nvPr/>
          </p:nvSpPr>
          <p:spPr>
            <a:xfrm>
              <a:off x="8496079" y="731117"/>
              <a:ext cx="1071465" cy="1285757"/>
            </a:xfrm>
            <a:custGeom>
              <a:avLst/>
              <a:gdLst/>
              <a:ahLst/>
              <a:cxnLst/>
              <a:rect l="0" t="0" r="0" b="0"/>
              <a:pathLst>
                <a:path w="1071465" h="1285757">
                  <a:moveTo>
                    <a:pt x="0" y="0"/>
                  </a:moveTo>
                  <a:lnTo>
                    <a:pt x="37453" y="11464"/>
                  </a:lnTo>
                  <a:lnTo>
                    <a:pt x="93439" y="55261"/>
                  </a:lnTo>
                  <a:lnTo>
                    <a:pt x="143422" y="95834"/>
                  </a:lnTo>
                  <a:lnTo>
                    <a:pt x="206830" y="150276"/>
                  </a:lnTo>
                  <a:lnTo>
                    <a:pt x="256590" y="202172"/>
                  </a:lnTo>
                  <a:lnTo>
                    <a:pt x="290050" y="245321"/>
                  </a:lnTo>
                  <a:lnTo>
                    <a:pt x="323596" y="291110"/>
                  </a:lnTo>
                  <a:lnTo>
                    <a:pt x="357179" y="334804"/>
                  </a:lnTo>
                  <a:lnTo>
                    <a:pt x="394515" y="377567"/>
                  </a:lnTo>
                  <a:lnTo>
                    <a:pt x="434452" y="422718"/>
                  </a:lnTo>
                  <a:lnTo>
                    <a:pt x="475545" y="475466"/>
                  </a:lnTo>
                  <a:lnTo>
                    <a:pt x="517152" y="531590"/>
                  </a:lnTo>
                  <a:lnTo>
                    <a:pt x="556186" y="583612"/>
                  </a:lnTo>
                  <a:lnTo>
                    <a:pt x="598984" y="637923"/>
                  </a:lnTo>
                  <a:lnTo>
                    <a:pt x="625982" y="687474"/>
                  </a:lnTo>
                  <a:lnTo>
                    <a:pt x="666196" y="733592"/>
                  </a:lnTo>
                  <a:lnTo>
                    <a:pt x="703944" y="793010"/>
                  </a:lnTo>
                  <a:lnTo>
                    <a:pt x="738770" y="844756"/>
                  </a:lnTo>
                  <a:lnTo>
                    <a:pt x="774143" y="906217"/>
                  </a:lnTo>
                  <a:lnTo>
                    <a:pt x="815286" y="959770"/>
                  </a:lnTo>
                  <a:lnTo>
                    <a:pt x="858857" y="1017446"/>
                  </a:lnTo>
                  <a:lnTo>
                    <a:pt x="907926" y="1078223"/>
                  </a:lnTo>
                  <a:lnTo>
                    <a:pt x="941773" y="1132759"/>
                  </a:lnTo>
                  <a:lnTo>
                    <a:pt x="962000" y="1164534"/>
                  </a:lnTo>
                  <a:lnTo>
                    <a:pt x="1009224" y="1215228"/>
                  </a:lnTo>
                  <a:lnTo>
                    <a:pt x="1062956" y="1276521"/>
                  </a:lnTo>
                  <a:lnTo>
                    <a:pt x="1071464" y="1285756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手繪多邊形 48"/>
            <p:cNvSpPr/>
            <p:nvPr/>
          </p:nvSpPr>
          <p:spPr>
            <a:xfrm>
              <a:off x="9353250" y="1663921"/>
              <a:ext cx="365093" cy="529430"/>
            </a:xfrm>
            <a:custGeom>
              <a:avLst/>
              <a:gdLst/>
              <a:ahLst/>
              <a:cxnLst/>
              <a:rect l="0" t="0" r="0" b="0"/>
              <a:pathLst>
                <a:path w="365093" h="529430">
                  <a:moveTo>
                    <a:pt x="214293" y="0"/>
                  </a:moveTo>
                  <a:lnTo>
                    <a:pt x="218028" y="58583"/>
                  </a:lnTo>
                  <a:lnTo>
                    <a:pt x="231740" y="112132"/>
                  </a:lnTo>
                  <a:lnTo>
                    <a:pt x="254777" y="173726"/>
                  </a:lnTo>
                  <a:lnTo>
                    <a:pt x="281479" y="227755"/>
                  </a:lnTo>
                  <a:lnTo>
                    <a:pt x="309163" y="290924"/>
                  </a:lnTo>
                  <a:lnTo>
                    <a:pt x="334842" y="340643"/>
                  </a:lnTo>
                  <a:lnTo>
                    <a:pt x="355057" y="390857"/>
                  </a:lnTo>
                  <a:lnTo>
                    <a:pt x="362759" y="407635"/>
                  </a:lnTo>
                  <a:lnTo>
                    <a:pt x="365092" y="423022"/>
                  </a:lnTo>
                  <a:lnTo>
                    <a:pt x="360216" y="451323"/>
                  </a:lnTo>
                  <a:lnTo>
                    <a:pt x="350792" y="461952"/>
                  </a:lnTo>
                  <a:lnTo>
                    <a:pt x="292819" y="489074"/>
                  </a:lnTo>
                  <a:lnTo>
                    <a:pt x="240075" y="507918"/>
                  </a:lnTo>
                  <a:lnTo>
                    <a:pt x="186394" y="523727"/>
                  </a:lnTo>
                  <a:lnTo>
                    <a:pt x="132573" y="527740"/>
                  </a:lnTo>
                  <a:lnTo>
                    <a:pt x="80521" y="528928"/>
                  </a:lnTo>
                  <a:lnTo>
                    <a:pt x="23946" y="529330"/>
                  </a:lnTo>
                  <a:lnTo>
                    <a:pt x="0" y="529429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手繪多邊形 49"/>
            <p:cNvSpPr/>
            <p:nvPr/>
          </p:nvSpPr>
          <p:spPr>
            <a:xfrm>
              <a:off x="9112024" y="2395037"/>
              <a:ext cx="945654" cy="352951"/>
            </a:xfrm>
            <a:custGeom>
              <a:avLst/>
              <a:gdLst/>
              <a:ahLst/>
              <a:cxnLst/>
              <a:rect l="0" t="0" r="0" b="0"/>
              <a:pathLst>
                <a:path w="945654" h="352951">
                  <a:moveTo>
                    <a:pt x="669811" y="37816"/>
                  </a:moveTo>
                  <a:lnTo>
                    <a:pt x="614963" y="37816"/>
                  </a:lnTo>
                  <a:lnTo>
                    <a:pt x="556451" y="37816"/>
                  </a:lnTo>
                  <a:lnTo>
                    <a:pt x="508782" y="37816"/>
                  </a:lnTo>
                  <a:lnTo>
                    <a:pt x="447646" y="37816"/>
                  </a:lnTo>
                  <a:lnTo>
                    <a:pt x="401598" y="37816"/>
                  </a:lnTo>
                  <a:lnTo>
                    <a:pt x="356855" y="37816"/>
                  </a:lnTo>
                  <a:lnTo>
                    <a:pt x="296029" y="37816"/>
                  </a:lnTo>
                  <a:lnTo>
                    <a:pt x="242524" y="37816"/>
                  </a:lnTo>
                  <a:lnTo>
                    <a:pt x="191189" y="37816"/>
                  </a:lnTo>
                  <a:lnTo>
                    <a:pt x="160162" y="40618"/>
                  </a:lnTo>
                  <a:lnTo>
                    <a:pt x="137035" y="51200"/>
                  </a:lnTo>
                  <a:lnTo>
                    <a:pt x="121154" y="68976"/>
                  </a:lnTo>
                  <a:lnTo>
                    <a:pt x="76774" y="129205"/>
                  </a:lnTo>
                  <a:lnTo>
                    <a:pt x="26883" y="188252"/>
                  </a:lnTo>
                  <a:lnTo>
                    <a:pt x="11504" y="206921"/>
                  </a:lnTo>
                  <a:lnTo>
                    <a:pt x="0" y="229224"/>
                  </a:lnTo>
                  <a:lnTo>
                    <a:pt x="1975" y="242455"/>
                  </a:lnTo>
                  <a:lnTo>
                    <a:pt x="19109" y="272096"/>
                  </a:lnTo>
                  <a:lnTo>
                    <a:pt x="45398" y="292739"/>
                  </a:lnTo>
                  <a:lnTo>
                    <a:pt x="75758" y="305182"/>
                  </a:lnTo>
                  <a:lnTo>
                    <a:pt x="137163" y="316905"/>
                  </a:lnTo>
                  <a:lnTo>
                    <a:pt x="188449" y="328266"/>
                  </a:lnTo>
                  <a:lnTo>
                    <a:pt x="231775" y="334978"/>
                  </a:lnTo>
                  <a:lnTo>
                    <a:pt x="294139" y="340157"/>
                  </a:lnTo>
                  <a:lnTo>
                    <a:pt x="348721" y="348539"/>
                  </a:lnTo>
                  <a:lnTo>
                    <a:pt x="400376" y="351645"/>
                  </a:lnTo>
                  <a:lnTo>
                    <a:pt x="452564" y="352565"/>
                  </a:lnTo>
                  <a:lnTo>
                    <a:pt x="511757" y="352838"/>
                  </a:lnTo>
                  <a:lnTo>
                    <a:pt x="573648" y="352919"/>
                  </a:lnTo>
                  <a:lnTo>
                    <a:pt x="615401" y="352938"/>
                  </a:lnTo>
                  <a:lnTo>
                    <a:pt x="661035" y="352946"/>
                  </a:lnTo>
                  <a:lnTo>
                    <a:pt x="706529" y="352950"/>
                  </a:lnTo>
                  <a:lnTo>
                    <a:pt x="765039" y="351552"/>
                  </a:lnTo>
                  <a:lnTo>
                    <a:pt x="823304" y="341488"/>
                  </a:lnTo>
                  <a:lnTo>
                    <a:pt x="867023" y="321388"/>
                  </a:lnTo>
                  <a:lnTo>
                    <a:pt x="898341" y="296291"/>
                  </a:lnTo>
                  <a:lnTo>
                    <a:pt x="916576" y="274547"/>
                  </a:lnTo>
                  <a:lnTo>
                    <a:pt x="935899" y="225298"/>
                  </a:lnTo>
                  <a:lnTo>
                    <a:pt x="943804" y="173046"/>
                  </a:lnTo>
                  <a:lnTo>
                    <a:pt x="945653" y="131533"/>
                  </a:lnTo>
                  <a:lnTo>
                    <a:pt x="942958" y="72120"/>
                  </a:lnTo>
                  <a:lnTo>
                    <a:pt x="935473" y="43258"/>
                  </a:lnTo>
                  <a:lnTo>
                    <a:pt x="922808" y="21093"/>
                  </a:lnTo>
                  <a:lnTo>
                    <a:pt x="912708" y="14062"/>
                  </a:lnTo>
                  <a:lnTo>
                    <a:pt x="871726" y="4167"/>
                  </a:lnTo>
                  <a:lnTo>
                    <a:pt x="811422" y="823"/>
                  </a:lnTo>
                  <a:lnTo>
                    <a:pt x="770656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1" name="手繪多邊形 50"/>
            <p:cNvSpPr/>
            <p:nvPr/>
          </p:nvSpPr>
          <p:spPr>
            <a:xfrm>
              <a:off x="9164169" y="2621935"/>
              <a:ext cx="914973" cy="920127"/>
            </a:xfrm>
            <a:custGeom>
              <a:avLst/>
              <a:gdLst/>
              <a:ahLst/>
              <a:cxnLst/>
              <a:rect l="0" t="0" r="0" b="0"/>
              <a:pathLst>
                <a:path w="914973" h="920127">
                  <a:moveTo>
                    <a:pt x="0" y="75633"/>
                  </a:moveTo>
                  <a:lnTo>
                    <a:pt x="8663" y="127352"/>
                  </a:lnTo>
                  <a:lnTo>
                    <a:pt x="11437" y="190400"/>
                  </a:lnTo>
                  <a:lnTo>
                    <a:pt x="12258" y="245808"/>
                  </a:lnTo>
                  <a:lnTo>
                    <a:pt x="13903" y="300509"/>
                  </a:lnTo>
                  <a:lnTo>
                    <a:pt x="19251" y="345051"/>
                  </a:lnTo>
                  <a:lnTo>
                    <a:pt x="22562" y="389125"/>
                  </a:lnTo>
                  <a:lnTo>
                    <a:pt x="24033" y="432057"/>
                  </a:lnTo>
                  <a:lnTo>
                    <a:pt x="24862" y="494198"/>
                  </a:lnTo>
                  <a:lnTo>
                    <a:pt x="25107" y="551516"/>
                  </a:lnTo>
                  <a:lnTo>
                    <a:pt x="25165" y="596671"/>
                  </a:lnTo>
                  <a:lnTo>
                    <a:pt x="25196" y="655955"/>
                  </a:lnTo>
                  <a:lnTo>
                    <a:pt x="16544" y="717515"/>
                  </a:lnTo>
                  <a:lnTo>
                    <a:pt x="13772" y="765681"/>
                  </a:lnTo>
                  <a:lnTo>
                    <a:pt x="13124" y="798768"/>
                  </a:lnTo>
                  <a:lnTo>
                    <a:pt x="19953" y="811233"/>
                  </a:lnTo>
                  <a:lnTo>
                    <a:pt x="46218" y="828818"/>
                  </a:lnTo>
                  <a:lnTo>
                    <a:pt x="93684" y="846592"/>
                  </a:lnTo>
                  <a:lnTo>
                    <a:pt x="149921" y="860729"/>
                  </a:lnTo>
                  <a:lnTo>
                    <a:pt x="194086" y="869491"/>
                  </a:lnTo>
                  <a:lnTo>
                    <a:pt x="243128" y="879454"/>
                  </a:lnTo>
                  <a:lnTo>
                    <a:pt x="297605" y="893219"/>
                  </a:lnTo>
                  <a:lnTo>
                    <a:pt x="343293" y="901205"/>
                  </a:lnTo>
                  <a:lnTo>
                    <a:pt x="400512" y="905700"/>
                  </a:lnTo>
                  <a:lnTo>
                    <a:pt x="456683" y="910768"/>
                  </a:lnTo>
                  <a:lnTo>
                    <a:pt x="513943" y="917404"/>
                  </a:lnTo>
                  <a:lnTo>
                    <a:pt x="566391" y="919371"/>
                  </a:lnTo>
                  <a:lnTo>
                    <a:pt x="621148" y="919953"/>
                  </a:lnTo>
                  <a:lnTo>
                    <a:pt x="677991" y="920126"/>
                  </a:lnTo>
                  <a:lnTo>
                    <a:pt x="730315" y="916442"/>
                  </a:lnTo>
                  <a:lnTo>
                    <a:pt x="791495" y="902649"/>
                  </a:lnTo>
                  <a:lnTo>
                    <a:pt x="844042" y="877775"/>
                  </a:lnTo>
                  <a:lnTo>
                    <a:pt x="891148" y="854186"/>
                  </a:lnTo>
                  <a:lnTo>
                    <a:pt x="900831" y="846778"/>
                  </a:lnTo>
                  <a:lnTo>
                    <a:pt x="911590" y="823606"/>
                  </a:lnTo>
                  <a:lnTo>
                    <a:pt x="914972" y="794633"/>
                  </a:lnTo>
                  <a:lnTo>
                    <a:pt x="910401" y="746824"/>
                  </a:lnTo>
                  <a:lnTo>
                    <a:pt x="905623" y="699978"/>
                  </a:lnTo>
                  <a:lnTo>
                    <a:pt x="884067" y="650163"/>
                  </a:lnTo>
                  <a:lnTo>
                    <a:pt x="872599" y="587204"/>
                  </a:lnTo>
                  <a:lnTo>
                    <a:pt x="861671" y="528081"/>
                  </a:lnTo>
                  <a:lnTo>
                    <a:pt x="855703" y="471916"/>
                  </a:lnTo>
                  <a:lnTo>
                    <a:pt x="840240" y="412323"/>
                  </a:lnTo>
                  <a:lnTo>
                    <a:pt x="834413" y="357160"/>
                  </a:lnTo>
                  <a:lnTo>
                    <a:pt x="832687" y="298487"/>
                  </a:lnTo>
                  <a:lnTo>
                    <a:pt x="832175" y="243597"/>
                  </a:lnTo>
                  <a:lnTo>
                    <a:pt x="832023" y="185004"/>
                  </a:lnTo>
                  <a:lnTo>
                    <a:pt x="831978" y="131538"/>
                  </a:lnTo>
                  <a:lnTo>
                    <a:pt x="833366" y="80215"/>
                  </a:lnTo>
                  <a:lnTo>
                    <a:pt x="841938" y="23886"/>
                  </a:lnTo>
                  <a:lnTo>
                    <a:pt x="844565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58" name="群組 57"/>
          <p:cNvGrpSpPr/>
          <p:nvPr/>
        </p:nvGrpSpPr>
        <p:grpSpPr>
          <a:xfrm>
            <a:off x="7348982" y="289926"/>
            <a:ext cx="958016" cy="705906"/>
            <a:chOff x="7348982" y="289926"/>
            <a:chExt cx="958016" cy="705906"/>
          </a:xfrm>
        </p:grpSpPr>
        <p:sp>
          <p:nvSpPr>
            <p:cNvPr id="53" name="手繪多邊形 52"/>
            <p:cNvSpPr/>
            <p:nvPr/>
          </p:nvSpPr>
          <p:spPr>
            <a:xfrm>
              <a:off x="7701935" y="403375"/>
              <a:ext cx="516825" cy="25212"/>
            </a:xfrm>
            <a:custGeom>
              <a:avLst/>
              <a:gdLst/>
              <a:ahLst/>
              <a:cxnLst/>
              <a:rect l="0" t="0" r="0" b="0"/>
              <a:pathLst>
                <a:path w="516825" h="25212">
                  <a:moveTo>
                    <a:pt x="0" y="25211"/>
                  </a:moveTo>
                  <a:lnTo>
                    <a:pt x="52635" y="7666"/>
                  </a:lnTo>
                  <a:lnTo>
                    <a:pt x="111344" y="1514"/>
                  </a:lnTo>
                  <a:lnTo>
                    <a:pt x="161690" y="448"/>
                  </a:lnTo>
                  <a:lnTo>
                    <a:pt x="218938" y="133"/>
                  </a:lnTo>
                  <a:lnTo>
                    <a:pt x="272005" y="39"/>
                  </a:lnTo>
                  <a:lnTo>
                    <a:pt x="324611" y="11"/>
                  </a:lnTo>
                  <a:lnTo>
                    <a:pt x="382527" y="3"/>
                  </a:lnTo>
                  <a:lnTo>
                    <a:pt x="435792" y="1"/>
                  </a:lnTo>
                  <a:lnTo>
                    <a:pt x="492777" y="0"/>
                  </a:lnTo>
                  <a:lnTo>
                    <a:pt x="516824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4" name="手繪多邊形 53"/>
            <p:cNvSpPr/>
            <p:nvPr/>
          </p:nvSpPr>
          <p:spPr>
            <a:xfrm>
              <a:off x="7348982" y="289926"/>
              <a:ext cx="718513" cy="504219"/>
            </a:xfrm>
            <a:custGeom>
              <a:avLst/>
              <a:gdLst/>
              <a:ahLst/>
              <a:cxnLst/>
              <a:rect l="0" t="0" r="0" b="0"/>
              <a:pathLst>
                <a:path w="718513" h="504219">
                  <a:moveTo>
                    <a:pt x="718512" y="0"/>
                  </a:moveTo>
                  <a:lnTo>
                    <a:pt x="689721" y="11464"/>
                  </a:lnTo>
                  <a:lnTo>
                    <a:pt x="630309" y="63452"/>
                  </a:lnTo>
                  <a:lnTo>
                    <a:pt x="576119" y="120956"/>
                  </a:lnTo>
                  <a:lnTo>
                    <a:pt x="528692" y="182161"/>
                  </a:lnTo>
                  <a:lnTo>
                    <a:pt x="480017" y="237485"/>
                  </a:lnTo>
                  <a:lnTo>
                    <a:pt x="424940" y="289748"/>
                  </a:lnTo>
                  <a:lnTo>
                    <a:pt x="362611" y="340331"/>
                  </a:lnTo>
                  <a:lnTo>
                    <a:pt x="314554" y="367267"/>
                  </a:lnTo>
                  <a:lnTo>
                    <a:pt x="274727" y="388260"/>
                  </a:lnTo>
                  <a:lnTo>
                    <a:pt x="212124" y="420372"/>
                  </a:lnTo>
                  <a:lnTo>
                    <a:pt x="153328" y="443770"/>
                  </a:lnTo>
                  <a:lnTo>
                    <a:pt x="100677" y="464209"/>
                  </a:lnTo>
                  <a:lnTo>
                    <a:pt x="47415" y="488006"/>
                  </a:lnTo>
                  <a:lnTo>
                    <a:pt x="0" y="504218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5" name="手繪多邊形 54"/>
            <p:cNvSpPr/>
            <p:nvPr/>
          </p:nvSpPr>
          <p:spPr>
            <a:xfrm>
              <a:off x="7613697" y="567246"/>
              <a:ext cx="25212" cy="415981"/>
            </a:xfrm>
            <a:custGeom>
              <a:avLst/>
              <a:gdLst/>
              <a:ahLst/>
              <a:cxnLst/>
              <a:rect l="0" t="0" r="0" b="0"/>
              <a:pathLst>
                <a:path w="25212" h="415981">
                  <a:moveTo>
                    <a:pt x="0" y="0"/>
                  </a:moveTo>
                  <a:lnTo>
                    <a:pt x="0" y="54848"/>
                  </a:lnTo>
                  <a:lnTo>
                    <a:pt x="0" y="102155"/>
                  </a:lnTo>
                  <a:lnTo>
                    <a:pt x="0" y="151654"/>
                  </a:lnTo>
                  <a:lnTo>
                    <a:pt x="0" y="201802"/>
                  </a:lnTo>
                  <a:lnTo>
                    <a:pt x="0" y="252143"/>
                  </a:lnTo>
                  <a:lnTo>
                    <a:pt x="0" y="302541"/>
                  </a:lnTo>
                  <a:lnTo>
                    <a:pt x="0" y="352955"/>
                  </a:lnTo>
                  <a:lnTo>
                    <a:pt x="2801" y="382367"/>
                  </a:lnTo>
                  <a:lnTo>
                    <a:pt x="25211" y="41598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6" name="手繪多邊形 55"/>
            <p:cNvSpPr/>
            <p:nvPr/>
          </p:nvSpPr>
          <p:spPr>
            <a:xfrm>
              <a:off x="7827990" y="580005"/>
              <a:ext cx="275651" cy="415827"/>
            </a:xfrm>
            <a:custGeom>
              <a:avLst/>
              <a:gdLst/>
              <a:ahLst/>
              <a:cxnLst/>
              <a:rect l="0" t="0" r="0" b="0"/>
              <a:pathLst>
                <a:path w="275651" h="415827">
                  <a:moveTo>
                    <a:pt x="0" y="12452"/>
                  </a:moveTo>
                  <a:lnTo>
                    <a:pt x="32991" y="3789"/>
                  </a:lnTo>
                  <a:lnTo>
                    <a:pt x="84629" y="1014"/>
                  </a:lnTo>
                  <a:lnTo>
                    <a:pt x="142882" y="192"/>
                  </a:lnTo>
                  <a:lnTo>
                    <a:pt x="178819" y="0"/>
                  </a:lnTo>
                  <a:lnTo>
                    <a:pt x="187842" y="2750"/>
                  </a:lnTo>
                  <a:lnTo>
                    <a:pt x="191057" y="7384"/>
                  </a:lnTo>
                  <a:lnTo>
                    <a:pt x="190399" y="13275"/>
                  </a:lnTo>
                  <a:lnTo>
                    <a:pt x="182957" y="18603"/>
                  </a:lnTo>
                  <a:lnTo>
                    <a:pt x="121547" y="48260"/>
                  </a:lnTo>
                  <a:lnTo>
                    <a:pt x="118847" y="58733"/>
                  </a:lnTo>
                  <a:lnTo>
                    <a:pt x="127053" y="85311"/>
                  </a:lnTo>
                  <a:lnTo>
                    <a:pt x="183584" y="145928"/>
                  </a:lnTo>
                  <a:lnTo>
                    <a:pt x="241879" y="197245"/>
                  </a:lnTo>
                  <a:lnTo>
                    <a:pt x="258301" y="217836"/>
                  </a:lnTo>
                  <a:lnTo>
                    <a:pt x="268867" y="242393"/>
                  </a:lnTo>
                  <a:lnTo>
                    <a:pt x="275650" y="303808"/>
                  </a:lnTo>
                  <a:lnTo>
                    <a:pt x="273777" y="333827"/>
                  </a:lnTo>
                  <a:lnTo>
                    <a:pt x="263607" y="356505"/>
                  </a:lnTo>
                  <a:lnTo>
                    <a:pt x="246014" y="372187"/>
                  </a:lnTo>
                  <a:lnTo>
                    <a:pt x="186878" y="405515"/>
                  </a:lnTo>
                  <a:lnTo>
                    <a:pt x="124789" y="413789"/>
                  </a:lnTo>
                  <a:lnTo>
                    <a:pt x="75632" y="415826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7" name="手繪多邊形 56"/>
            <p:cNvSpPr/>
            <p:nvPr/>
          </p:nvSpPr>
          <p:spPr>
            <a:xfrm>
              <a:off x="7790173" y="806749"/>
              <a:ext cx="516825" cy="1"/>
            </a:xfrm>
            <a:custGeom>
              <a:avLst/>
              <a:gdLst/>
              <a:ahLst/>
              <a:cxnLst/>
              <a:rect l="0" t="0" r="0" b="0"/>
              <a:pathLst>
                <a:path w="516825" h="1">
                  <a:moveTo>
                    <a:pt x="0" y="0"/>
                  </a:moveTo>
                  <a:lnTo>
                    <a:pt x="58584" y="0"/>
                  </a:lnTo>
                  <a:lnTo>
                    <a:pt x="112132" y="0"/>
                  </a:lnTo>
                  <a:lnTo>
                    <a:pt x="163481" y="0"/>
                  </a:lnTo>
                  <a:lnTo>
                    <a:pt x="214178" y="0"/>
                  </a:lnTo>
                  <a:lnTo>
                    <a:pt x="264681" y="0"/>
                  </a:lnTo>
                  <a:lnTo>
                    <a:pt x="315127" y="0"/>
                  </a:lnTo>
                  <a:lnTo>
                    <a:pt x="365556" y="0"/>
                  </a:lnTo>
                  <a:lnTo>
                    <a:pt x="415980" y="0"/>
                  </a:lnTo>
                  <a:lnTo>
                    <a:pt x="466402" y="0"/>
                  </a:lnTo>
                  <a:lnTo>
                    <a:pt x="516824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71" name="群組 70"/>
          <p:cNvGrpSpPr/>
          <p:nvPr/>
        </p:nvGrpSpPr>
        <p:grpSpPr>
          <a:xfrm>
            <a:off x="4298461" y="1978620"/>
            <a:ext cx="3290026" cy="3643415"/>
            <a:chOff x="4298461" y="1978620"/>
            <a:chExt cx="3290026" cy="3643415"/>
          </a:xfrm>
        </p:grpSpPr>
        <p:sp>
          <p:nvSpPr>
            <p:cNvPr id="59" name="手繪多邊形 58"/>
            <p:cNvSpPr/>
            <p:nvPr/>
          </p:nvSpPr>
          <p:spPr>
            <a:xfrm>
              <a:off x="5020911" y="4475471"/>
              <a:ext cx="1357211" cy="528896"/>
            </a:xfrm>
            <a:custGeom>
              <a:avLst/>
              <a:gdLst/>
              <a:ahLst/>
              <a:cxnLst/>
              <a:rect l="0" t="0" r="0" b="0"/>
              <a:pathLst>
                <a:path w="1357211" h="528896">
                  <a:moveTo>
                    <a:pt x="487674" y="87705"/>
                  </a:moveTo>
                  <a:lnTo>
                    <a:pt x="431495" y="97769"/>
                  </a:lnTo>
                  <a:lnTo>
                    <a:pt x="368108" y="113244"/>
                  </a:lnTo>
                  <a:lnTo>
                    <a:pt x="309385" y="129353"/>
                  </a:lnTo>
                  <a:lnTo>
                    <a:pt x="255103" y="148133"/>
                  </a:lnTo>
                  <a:lnTo>
                    <a:pt x="208673" y="158833"/>
                  </a:lnTo>
                  <a:lnTo>
                    <a:pt x="159434" y="169473"/>
                  </a:lnTo>
                  <a:lnTo>
                    <a:pt x="116833" y="190366"/>
                  </a:lnTo>
                  <a:lnTo>
                    <a:pt x="58393" y="229405"/>
                  </a:lnTo>
                  <a:lnTo>
                    <a:pt x="33568" y="240788"/>
                  </a:lnTo>
                  <a:lnTo>
                    <a:pt x="15999" y="257987"/>
                  </a:lnTo>
                  <a:lnTo>
                    <a:pt x="9353" y="268455"/>
                  </a:lnTo>
                  <a:lnTo>
                    <a:pt x="0" y="309956"/>
                  </a:lnTo>
                  <a:lnTo>
                    <a:pt x="5282" y="334014"/>
                  </a:lnTo>
                  <a:lnTo>
                    <a:pt x="31497" y="372283"/>
                  </a:lnTo>
                  <a:lnTo>
                    <a:pt x="54763" y="385992"/>
                  </a:lnTo>
                  <a:lnTo>
                    <a:pt x="108656" y="406205"/>
                  </a:lnTo>
                  <a:lnTo>
                    <a:pt x="169827" y="423685"/>
                  </a:lnTo>
                  <a:lnTo>
                    <a:pt x="220600" y="436407"/>
                  </a:lnTo>
                  <a:lnTo>
                    <a:pt x="277974" y="449047"/>
                  </a:lnTo>
                  <a:lnTo>
                    <a:pt x="333879" y="461663"/>
                  </a:lnTo>
                  <a:lnTo>
                    <a:pt x="378703" y="470069"/>
                  </a:lnTo>
                  <a:lnTo>
                    <a:pt x="430372" y="478473"/>
                  </a:lnTo>
                  <a:lnTo>
                    <a:pt x="486017" y="486877"/>
                  </a:lnTo>
                  <a:lnTo>
                    <a:pt x="543429" y="495281"/>
                  </a:lnTo>
                  <a:lnTo>
                    <a:pt x="590421" y="499950"/>
                  </a:lnTo>
                  <a:lnTo>
                    <a:pt x="652109" y="506313"/>
                  </a:lnTo>
                  <a:lnTo>
                    <a:pt x="695215" y="511856"/>
                  </a:lnTo>
                  <a:lnTo>
                    <a:pt x="742385" y="514320"/>
                  </a:lnTo>
                  <a:lnTo>
                    <a:pt x="787627" y="519150"/>
                  </a:lnTo>
                  <a:lnTo>
                    <a:pt x="848734" y="526008"/>
                  </a:lnTo>
                  <a:lnTo>
                    <a:pt x="902322" y="528040"/>
                  </a:lnTo>
                  <a:lnTo>
                    <a:pt x="953681" y="528643"/>
                  </a:lnTo>
                  <a:lnTo>
                    <a:pt x="1008116" y="528821"/>
                  </a:lnTo>
                  <a:lnTo>
                    <a:pt x="1064862" y="528874"/>
                  </a:lnTo>
                  <a:lnTo>
                    <a:pt x="1120894" y="528889"/>
                  </a:lnTo>
                  <a:lnTo>
                    <a:pt x="1178113" y="528894"/>
                  </a:lnTo>
                  <a:lnTo>
                    <a:pt x="1230548" y="528895"/>
                  </a:lnTo>
                  <a:lnTo>
                    <a:pt x="1261833" y="526095"/>
                  </a:lnTo>
                  <a:lnTo>
                    <a:pt x="1285075" y="515512"/>
                  </a:lnTo>
                  <a:lnTo>
                    <a:pt x="1313907" y="493806"/>
                  </a:lnTo>
                  <a:lnTo>
                    <a:pt x="1327827" y="466613"/>
                  </a:lnTo>
                  <a:lnTo>
                    <a:pt x="1343539" y="411933"/>
                  </a:lnTo>
                  <a:lnTo>
                    <a:pt x="1351267" y="370466"/>
                  </a:lnTo>
                  <a:lnTo>
                    <a:pt x="1354703" y="324025"/>
                  </a:lnTo>
                  <a:lnTo>
                    <a:pt x="1356637" y="264016"/>
                  </a:lnTo>
                  <a:lnTo>
                    <a:pt x="1357210" y="204062"/>
                  </a:lnTo>
                  <a:lnTo>
                    <a:pt x="1343996" y="155329"/>
                  </a:lnTo>
                  <a:lnTo>
                    <a:pt x="1326260" y="131299"/>
                  </a:lnTo>
                  <a:lnTo>
                    <a:pt x="1315648" y="120970"/>
                  </a:lnTo>
                  <a:lnTo>
                    <a:pt x="1285182" y="109493"/>
                  </a:lnTo>
                  <a:lnTo>
                    <a:pt x="1236128" y="95561"/>
                  </a:lnTo>
                  <a:lnTo>
                    <a:pt x="1175217" y="72449"/>
                  </a:lnTo>
                  <a:lnTo>
                    <a:pt x="1119198" y="65444"/>
                  </a:lnTo>
                  <a:lnTo>
                    <a:pt x="1056256" y="54414"/>
                  </a:lnTo>
                  <a:lnTo>
                    <a:pt x="1006451" y="49829"/>
                  </a:lnTo>
                  <a:lnTo>
                    <a:pt x="949364" y="41623"/>
                  </a:lnTo>
                  <a:lnTo>
                    <a:pt x="897745" y="37168"/>
                  </a:lnTo>
                  <a:lnTo>
                    <a:pt x="838215" y="27560"/>
                  </a:lnTo>
                  <a:lnTo>
                    <a:pt x="789491" y="25531"/>
                  </a:lnTo>
                  <a:lnTo>
                    <a:pt x="729527" y="18154"/>
                  </a:lnTo>
                  <a:lnTo>
                    <a:pt x="667157" y="13274"/>
                  </a:lnTo>
                  <a:lnTo>
                    <a:pt x="604622" y="8575"/>
                  </a:lnTo>
                  <a:lnTo>
                    <a:pt x="544701" y="1266"/>
                  </a:lnTo>
                  <a:lnTo>
                    <a:pt x="495545" y="0"/>
                  </a:lnTo>
                  <a:lnTo>
                    <a:pt x="445498" y="6317"/>
                  </a:lnTo>
                  <a:lnTo>
                    <a:pt x="388460" y="29662"/>
                  </a:lnTo>
                  <a:lnTo>
                    <a:pt x="344201" y="49213"/>
                  </a:lnTo>
                  <a:lnTo>
                    <a:pt x="323803" y="62494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0" name="手繪多邊形 59"/>
            <p:cNvSpPr/>
            <p:nvPr/>
          </p:nvSpPr>
          <p:spPr>
            <a:xfrm>
              <a:off x="5517028" y="4676625"/>
              <a:ext cx="205851" cy="327743"/>
            </a:xfrm>
            <a:custGeom>
              <a:avLst/>
              <a:gdLst/>
              <a:ahLst/>
              <a:cxnLst/>
              <a:rect l="0" t="0" r="0" b="0"/>
              <a:pathLst>
                <a:path w="205851" h="327743">
                  <a:moveTo>
                    <a:pt x="41979" y="0"/>
                  </a:moveTo>
                  <a:lnTo>
                    <a:pt x="68746" y="0"/>
                  </a:lnTo>
                  <a:lnTo>
                    <a:pt x="75230" y="5602"/>
                  </a:lnTo>
                  <a:lnTo>
                    <a:pt x="78153" y="14940"/>
                  </a:lnTo>
                  <a:lnTo>
                    <a:pt x="75574" y="51114"/>
                  </a:lnTo>
                  <a:lnTo>
                    <a:pt x="55462" y="114364"/>
                  </a:lnTo>
                  <a:lnTo>
                    <a:pt x="34579" y="175568"/>
                  </a:lnTo>
                  <a:lnTo>
                    <a:pt x="21267" y="223672"/>
                  </a:lnTo>
                  <a:lnTo>
                    <a:pt x="4221" y="286383"/>
                  </a:lnTo>
                  <a:lnTo>
                    <a:pt x="0" y="300170"/>
                  </a:lnTo>
                  <a:lnTo>
                    <a:pt x="5590" y="309361"/>
                  </a:lnTo>
                  <a:lnTo>
                    <a:pt x="17719" y="315487"/>
                  </a:lnTo>
                  <a:lnTo>
                    <a:pt x="67472" y="324111"/>
                  </a:lnTo>
                  <a:lnTo>
                    <a:pt x="117696" y="326666"/>
                  </a:lnTo>
                  <a:lnTo>
                    <a:pt x="164324" y="327423"/>
                  </a:lnTo>
                  <a:lnTo>
                    <a:pt x="205850" y="327742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1" name="手繪多邊形 60"/>
            <p:cNvSpPr/>
            <p:nvPr/>
          </p:nvSpPr>
          <p:spPr>
            <a:xfrm>
              <a:off x="5798511" y="4865707"/>
              <a:ext cx="9977" cy="214294"/>
            </a:xfrm>
            <a:custGeom>
              <a:avLst/>
              <a:gdLst/>
              <a:ahLst/>
              <a:cxnLst/>
              <a:rect l="0" t="0" r="0" b="0"/>
              <a:pathLst>
                <a:path w="9977" h="214294">
                  <a:moveTo>
                    <a:pt x="0" y="0"/>
                  </a:moveTo>
                  <a:lnTo>
                    <a:pt x="9976" y="44871"/>
                  </a:lnTo>
                  <a:lnTo>
                    <a:pt x="8091" y="97799"/>
                  </a:lnTo>
                  <a:lnTo>
                    <a:pt x="2397" y="159234"/>
                  </a:lnTo>
                  <a:lnTo>
                    <a:pt x="0" y="214293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2" name="手繪多邊形 61"/>
            <p:cNvSpPr/>
            <p:nvPr/>
          </p:nvSpPr>
          <p:spPr>
            <a:xfrm>
              <a:off x="5798511" y="4764863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3" name="手繪多邊形 62"/>
            <p:cNvSpPr/>
            <p:nvPr/>
          </p:nvSpPr>
          <p:spPr>
            <a:xfrm>
              <a:off x="5836327" y="4878312"/>
              <a:ext cx="277321" cy="226899"/>
            </a:xfrm>
            <a:custGeom>
              <a:avLst/>
              <a:gdLst/>
              <a:ahLst/>
              <a:cxnLst/>
              <a:rect l="0" t="0" r="0" b="0"/>
              <a:pathLst>
                <a:path w="277321" h="226899">
                  <a:moveTo>
                    <a:pt x="277320" y="0"/>
                  </a:moveTo>
                  <a:lnTo>
                    <a:pt x="228403" y="0"/>
                  </a:lnTo>
                  <a:lnTo>
                    <a:pt x="179879" y="0"/>
                  </a:lnTo>
                  <a:lnTo>
                    <a:pt x="130020" y="0"/>
                  </a:lnTo>
                  <a:lnTo>
                    <a:pt x="82566" y="2802"/>
                  </a:lnTo>
                  <a:lnTo>
                    <a:pt x="59573" y="13384"/>
                  </a:lnTo>
                  <a:lnTo>
                    <a:pt x="53722" y="22929"/>
                  </a:lnTo>
                  <a:lnTo>
                    <a:pt x="50955" y="48474"/>
                  </a:lnTo>
                  <a:lnTo>
                    <a:pt x="58129" y="74767"/>
                  </a:lnTo>
                  <a:lnTo>
                    <a:pt x="72055" y="99059"/>
                  </a:lnTo>
                  <a:lnTo>
                    <a:pt x="107763" y="141213"/>
                  </a:lnTo>
                  <a:lnTo>
                    <a:pt x="113860" y="152967"/>
                  </a:lnTo>
                  <a:lnTo>
                    <a:pt x="113723" y="163605"/>
                  </a:lnTo>
                  <a:lnTo>
                    <a:pt x="109430" y="173498"/>
                  </a:lnTo>
                  <a:lnTo>
                    <a:pt x="93455" y="190560"/>
                  </a:lnTo>
                  <a:lnTo>
                    <a:pt x="72349" y="202811"/>
                  </a:lnTo>
                  <a:lnTo>
                    <a:pt x="13401" y="216516"/>
                  </a:lnTo>
                  <a:lnTo>
                    <a:pt x="0" y="226898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4" name="手繪多邊形 63"/>
            <p:cNvSpPr/>
            <p:nvPr/>
          </p:nvSpPr>
          <p:spPr>
            <a:xfrm>
              <a:off x="6088437" y="4525269"/>
              <a:ext cx="226899" cy="592548"/>
            </a:xfrm>
            <a:custGeom>
              <a:avLst/>
              <a:gdLst/>
              <a:ahLst/>
              <a:cxnLst/>
              <a:rect l="0" t="0" r="0" b="0"/>
              <a:pathLst>
                <a:path w="226899" h="592548">
                  <a:moveTo>
                    <a:pt x="0" y="554731"/>
                  </a:moveTo>
                  <a:lnTo>
                    <a:pt x="13712" y="492412"/>
                  </a:lnTo>
                  <a:lnTo>
                    <a:pt x="29273" y="432621"/>
                  </a:lnTo>
                  <a:lnTo>
                    <a:pt x="44155" y="379423"/>
                  </a:lnTo>
                  <a:lnTo>
                    <a:pt x="55876" y="317948"/>
                  </a:lnTo>
                  <a:lnTo>
                    <a:pt x="73078" y="263942"/>
                  </a:lnTo>
                  <a:lnTo>
                    <a:pt x="98263" y="200777"/>
                  </a:lnTo>
                  <a:lnTo>
                    <a:pt x="112684" y="151060"/>
                  </a:lnTo>
                  <a:lnTo>
                    <a:pt x="130104" y="90760"/>
                  </a:lnTo>
                  <a:lnTo>
                    <a:pt x="147033" y="29724"/>
                  </a:lnTo>
                  <a:lnTo>
                    <a:pt x="155453" y="2056"/>
                  </a:lnTo>
                  <a:lnTo>
                    <a:pt x="158259" y="0"/>
                  </a:lnTo>
                  <a:lnTo>
                    <a:pt x="161376" y="16391"/>
                  </a:lnTo>
                  <a:lnTo>
                    <a:pt x="163131" y="64991"/>
                  </a:lnTo>
                  <a:lnTo>
                    <a:pt x="163542" y="107369"/>
                  </a:lnTo>
                  <a:lnTo>
                    <a:pt x="163724" y="152816"/>
                  </a:lnTo>
                  <a:lnTo>
                    <a:pt x="163806" y="196357"/>
                  </a:lnTo>
                  <a:lnTo>
                    <a:pt x="163841" y="239053"/>
                  </a:lnTo>
                  <a:lnTo>
                    <a:pt x="163862" y="298726"/>
                  </a:lnTo>
                  <a:lnTo>
                    <a:pt x="163868" y="351889"/>
                  </a:lnTo>
                  <a:lnTo>
                    <a:pt x="163870" y="403123"/>
                  </a:lnTo>
                  <a:lnTo>
                    <a:pt x="163870" y="420045"/>
                  </a:lnTo>
                  <a:lnTo>
                    <a:pt x="168072" y="434127"/>
                  </a:lnTo>
                  <a:lnTo>
                    <a:pt x="189859" y="470131"/>
                  </a:lnTo>
                  <a:lnTo>
                    <a:pt x="203085" y="527333"/>
                  </a:lnTo>
                  <a:lnTo>
                    <a:pt x="214706" y="562953"/>
                  </a:lnTo>
                  <a:lnTo>
                    <a:pt x="226898" y="592547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5" name="手繪多邊形 64"/>
            <p:cNvSpPr/>
            <p:nvPr/>
          </p:nvSpPr>
          <p:spPr>
            <a:xfrm>
              <a:off x="6063226" y="4664020"/>
              <a:ext cx="340348" cy="88239"/>
            </a:xfrm>
            <a:custGeom>
              <a:avLst/>
              <a:gdLst/>
              <a:ahLst/>
              <a:cxnLst/>
              <a:rect l="0" t="0" r="0" b="0"/>
              <a:pathLst>
                <a:path w="340348" h="88239">
                  <a:moveTo>
                    <a:pt x="0" y="0"/>
                  </a:moveTo>
                  <a:lnTo>
                    <a:pt x="22928" y="20127"/>
                  </a:lnTo>
                  <a:lnTo>
                    <a:pt x="78501" y="47342"/>
                  </a:lnTo>
                  <a:lnTo>
                    <a:pt x="126904" y="58380"/>
                  </a:lnTo>
                  <a:lnTo>
                    <a:pt x="186760" y="68800"/>
                  </a:lnTo>
                  <a:lnTo>
                    <a:pt x="240445" y="82946"/>
                  </a:lnTo>
                  <a:lnTo>
                    <a:pt x="299812" y="87193"/>
                  </a:lnTo>
                  <a:lnTo>
                    <a:pt x="340347" y="88238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6" name="手繪多邊形 65"/>
            <p:cNvSpPr/>
            <p:nvPr/>
          </p:nvSpPr>
          <p:spPr>
            <a:xfrm>
              <a:off x="6542597" y="4489637"/>
              <a:ext cx="541158" cy="564235"/>
            </a:xfrm>
            <a:custGeom>
              <a:avLst/>
              <a:gdLst/>
              <a:ahLst/>
              <a:cxnLst/>
              <a:rect l="0" t="0" r="0" b="0"/>
              <a:pathLst>
                <a:path w="541158" h="564235">
                  <a:moveTo>
                    <a:pt x="289561" y="48328"/>
                  </a:moveTo>
                  <a:lnTo>
                    <a:pt x="228471" y="52063"/>
                  </a:lnTo>
                  <a:lnTo>
                    <a:pt x="203584" y="59792"/>
                  </a:lnTo>
                  <a:lnTo>
                    <a:pt x="155955" y="95505"/>
                  </a:lnTo>
                  <a:lnTo>
                    <a:pt x="94927" y="154830"/>
                  </a:lnTo>
                  <a:lnTo>
                    <a:pt x="52696" y="204446"/>
                  </a:lnTo>
                  <a:lnTo>
                    <a:pt x="23656" y="261090"/>
                  </a:lnTo>
                  <a:lnTo>
                    <a:pt x="5834" y="314141"/>
                  </a:lnTo>
                  <a:lnTo>
                    <a:pt x="861" y="377117"/>
                  </a:lnTo>
                  <a:lnTo>
                    <a:pt x="0" y="426802"/>
                  </a:lnTo>
                  <a:lnTo>
                    <a:pt x="3479" y="480740"/>
                  </a:lnTo>
                  <a:lnTo>
                    <a:pt x="12549" y="516431"/>
                  </a:lnTo>
                  <a:lnTo>
                    <a:pt x="30586" y="541631"/>
                  </a:lnTo>
                  <a:lnTo>
                    <a:pt x="60078" y="554698"/>
                  </a:lnTo>
                  <a:lnTo>
                    <a:pt x="112318" y="562054"/>
                  </a:lnTo>
                  <a:lnTo>
                    <a:pt x="167014" y="564234"/>
                  </a:lnTo>
                  <a:lnTo>
                    <a:pt x="204283" y="561943"/>
                  </a:lnTo>
                  <a:lnTo>
                    <a:pt x="251688" y="546304"/>
                  </a:lnTo>
                  <a:lnTo>
                    <a:pt x="306040" y="529376"/>
                  </a:lnTo>
                  <a:lnTo>
                    <a:pt x="359734" y="491168"/>
                  </a:lnTo>
                  <a:lnTo>
                    <a:pt x="415137" y="439242"/>
                  </a:lnTo>
                  <a:lnTo>
                    <a:pt x="469731" y="384953"/>
                  </a:lnTo>
                  <a:lnTo>
                    <a:pt x="490089" y="361810"/>
                  </a:lnTo>
                  <a:lnTo>
                    <a:pt x="519402" y="300219"/>
                  </a:lnTo>
                  <a:lnTo>
                    <a:pt x="535820" y="239908"/>
                  </a:lnTo>
                  <a:lnTo>
                    <a:pt x="539937" y="190685"/>
                  </a:lnTo>
                  <a:lnTo>
                    <a:pt x="541157" y="140619"/>
                  </a:lnTo>
                  <a:lnTo>
                    <a:pt x="537834" y="77245"/>
                  </a:lnTo>
                  <a:lnTo>
                    <a:pt x="530161" y="51376"/>
                  </a:lnTo>
                  <a:lnTo>
                    <a:pt x="517414" y="30541"/>
                  </a:lnTo>
                  <a:lnTo>
                    <a:pt x="498676" y="15678"/>
                  </a:lnTo>
                  <a:lnTo>
                    <a:pt x="474941" y="5805"/>
                  </a:lnTo>
                  <a:lnTo>
                    <a:pt x="428681" y="247"/>
                  </a:lnTo>
                  <a:lnTo>
                    <a:pt x="371245" y="0"/>
                  </a:lnTo>
                  <a:lnTo>
                    <a:pt x="315476" y="6775"/>
                  </a:lnTo>
                  <a:lnTo>
                    <a:pt x="276956" y="10512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7" name="手繪多邊形 66"/>
            <p:cNvSpPr/>
            <p:nvPr/>
          </p:nvSpPr>
          <p:spPr>
            <a:xfrm>
              <a:off x="6655682" y="4916129"/>
              <a:ext cx="932805" cy="705906"/>
            </a:xfrm>
            <a:custGeom>
              <a:avLst/>
              <a:gdLst/>
              <a:ahLst/>
              <a:cxnLst/>
              <a:rect l="0" t="0" r="0" b="0"/>
              <a:pathLst>
                <a:path w="932805" h="705906">
                  <a:moveTo>
                    <a:pt x="0" y="0"/>
                  </a:moveTo>
                  <a:lnTo>
                    <a:pt x="61090" y="3735"/>
                  </a:lnTo>
                  <a:lnTo>
                    <a:pt x="119758" y="17545"/>
                  </a:lnTo>
                  <a:lnTo>
                    <a:pt x="176634" y="43824"/>
                  </a:lnTo>
                  <a:lnTo>
                    <a:pt x="236630" y="79724"/>
                  </a:lnTo>
                  <a:lnTo>
                    <a:pt x="262037" y="104063"/>
                  </a:lnTo>
                  <a:lnTo>
                    <a:pt x="301172" y="161602"/>
                  </a:lnTo>
                  <a:lnTo>
                    <a:pt x="335877" y="213845"/>
                  </a:lnTo>
                  <a:lnTo>
                    <a:pt x="378370" y="274689"/>
                  </a:lnTo>
                  <a:lnTo>
                    <a:pt x="418926" y="333187"/>
                  </a:lnTo>
                  <a:lnTo>
                    <a:pt x="473675" y="385931"/>
                  </a:lnTo>
                  <a:lnTo>
                    <a:pt x="535090" y="446917"/>
                  </a:lnTo>
                  <a:lnTo>
                    <a:pt x="591085" y="496167"/>
                  </a:lnTo>
                  <a:lnTo>
                    <a:pt x="644008" y="542934"/>
                  </a:lnTo>
                  <a:lnTo>
                    <a:pt x="706959" y="588899"/>
                  </a:lnTo>
                  <a:lnTo>
                    <a:pt x="759959" y="625368"/>
                  </a:lnTo>
                  <a:lnTo>
                    <a:pt x="808603" y="657765"/>
                  </a:lnTo>
                  <a:lnTo>
                    <a:pt x="869053" y="686229"/>
                  </a:lnTo>
                  <a:lnTo>
                    <a:pt x="918551" y="701604"/>
                  </a:lnTo>
                  <a:lnTo>
                    <a:pt x="932804" y="705905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8" name="手繪多邊形 67"/>
            <p:cNvSpPr/>
            <p:nvPr/>
          </p:nvSpPr>
          <p:spPr>
            <a:xfrm>
              <a:off x="4411911" y="1978620"/>
              <a:ext cx="1386601" cy="2571951"/>
            </a:xfrm>
            <a:custGeom>
              <a:avLst/>
              <a:gdLst/>
              <a:ahLst/>
              <a:cxnLst/>
              <a:rect l="0" t="0" r="0" b="0"/>
              <a:pathLst>
                <a:path w="1386601" h="2571951">
                  <a:moveTo>
                    <a:pt x="1386600" y="2571950"/>
                  </a:moveTo>
                  <a:lnTo>
                    <a:pt x="1367873" y="2550423"/>
                  </a:lnTo>
                  <a:lnTo>
                    <a:pt x="1338030" y="2499691"/>
                  </a:lnTo>
                  <a:lnTo>
                    <a:pt x="1298911" y="2446896"/>
                  </a:lnTo>
                  <a:lnTo>
                    <a:pt x="1254740" y="2385556"/>
                  </a:lnTo>
                  <a:lnTo>
                    <a:pt x="1221009" y="2325773"/>
                  </a:lnTo>
                  <a:lnTo>
                    <a:pt x="1197787" y="2268220"/>
                  </a:lnTo>
                  <a:lnTo>
                    <a:pt x="1175344" y="2215686"/>
                  </a:lnTo>
                  <a:lnTo>
                    <a:pt x="1144065" y="2157806"/>
                  </a:lnTo>
                  <a:lnTo>
                    <a:pt x="1119211" y="2098441"/>
                  </a:lnTo>
                  <a:lnTo>
                    <a:pt x="1095882" y="2047885"/>
                  </a:lnTo>
                  <a:lnTo>
                    <a:pt x="1071229" y="1995089"/>
                  </a:lnTo>
                  <a:lnTo>
                    <a:pt x="1051750" y="1948609"/>
                  </a:lnTo>
                  <a:lnTo>
                    <a:pt x="1024419" y="1895270"/>
                  </a:lnTo>
                  <a:lnTo>
                    <a:pt x="1004802" y="1850088"/>
                  </a:lnTo>
                  <a:lnTo>
                    <a:pt x="982149" y="1800624"/>
                  </a:lnTo>
                  <a:lnTo>
                    <a:pt x="942706" y="1738739"/>
                  </a:lnTo>
                  <a:lnTo>
                    <a:pt x="922732" y="1696015"/>
                  </a:lnTo>
                  <a:lnTo>
                    <a:pt x="904517" y="1651816"/>
                  </a:lnTo>
                  <a:lnTo>
                    <a:pt x="875712" y="1592634"/>
                  </a:lnTo>
                  <a:lnTo>
                    <a:pt x="848137" y="1547043"/>
                  </a:lnTo>
                  <a:lnTo>
                    <a:pt x="814499" y="1487514"/>
                  </a:lnTo>
                  <a:lnTo>
                    <a:pt x="780099" y="1434393"/>
                  </a:lnTo>
                  <a:lnTo>
                    <a:pt x="749987" y="1376481"/>
                  </a:lnTo>
                  <a:lnTo>
                    <a:pt x="728298" y="1331924"/>
                  </a:lnTo>
                  <a:lnTo>
                    <a:pt x="706053" y="1286910"/>
                  </a:lnTo>
                  <a:lnTo>
                    <a:pt x="676381" y="1231471"/>
                  </a:lnTo>
                  <a:lnTo>
                    <a:pt x="641600" y="1183609"/>
                  </a:lnTo>
                  <a:lnTo>
                    <a:pt x="606083" y="1120873"/>
                  </a:lnTo>
                  <a:lnTo>
                    <a:pt x="574395" y="1062757"/>
                  </a:lnTo>
                  <a:lnTo>
                    <a:pt x="546146" y="1017415"/>
                  </a:lnTo>
                  <a:lnTo>
                    <a:pt x="518819" y="964718"/>
                  </a:lnTo>
                  <a:lnTo>
                    <a:pt x="495160" y="902417"/>
                  </a:lnTo>
                  <a:lnTo>
                    <a:pt x="470410" y="850809"/>
                  </a:lnTo>
                  <a:lnTo>
                    <a:pt x="452027" y="795523"/>
                  </a:lnTo>
                  <a:lnTo>
                    <a:pt x="424326" y="748173"/>
                  </a:lnTo>
                  <a:lnTo>
                    <a:pt x="412686" y="713262"/>
                  </a:lnTo>
                  <a:lnTo>
                    <a:pt x="403311" y="677204"/>
                  </a:lnTo>
                  <a:lnTo>
                    <a:pt x="370525" y="619819"/>
                  </a:lnTo>
                  <a:lnTo>
                    <a:pt x="343040" y="561329"/>
                  </a:lnTo>
                  <a:lnTo>
                    <a:pt x="318891" y="512421"/>
                  </a:lnTo>
                  <a:lnTo>
                    <a:pt x="294298" y="455767"/>
                  </a:lnTo>
                  <a:lnTo>
                    <a:pt x="263918" y="404115"/>
                  </a:lnTo>
                  <a:lnTo>
                    <a:pt x="231254" y="340824"/>
                  </a:lnTo>
                  <a:lnTo>
                    <a:pt x="200887" y="286635"/>
                  </a:lnTo>
                  <a:lnTo>
                    <a:pt x="159563" y="224562"/>
                  </a:lnTo>
                  <a:lnTo>
                    <a:pt x="126033" y="172631"/>
                  </a:lnTo>
                  <a:lnTo>
                    <a:pt x="104571" y="125223"/>
                  </a:lnTo>
                  <a:lnTo>
                    <a:pt x="85607" y="83164"/>
                  </a:lnTo>
                  <a:lnTo>
                    <a:pt x="45873" y="26323"/>
                  </a:lnTo>
                  <a:lnTo>
                    <a:pt x="29258" y="6806"/>
                  </a:lnTo>
                  <a:lnTo>
                    <a:pt x="22307" y="1882"/>
                  </a:lnTo>
                  <a:lnTo>
                    <a:pt x="16271" y="0"/>
                  </a:lnTo>
                  <a:lnTo>
                    <a:pt x="0" y="437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9" name="手繪多邊形 68"/>
            <p:cNvSpPr/>
            <p:nvPr/>
          </p:nvSpPr>
          <p:spPr>
            <a:xfrm>
              <a:off x="4298461" y="1991662"/>
              <a:ext cx="88240" cy="403376"/>
            </a:xfrm>
            <a:custGeom>
              <a:avLst/>
              <a:gdLst/>
              <a:ahLst/>
              <a:cxnLst/>
              <a:rect l="0" t="0" r="0" b="0"/>
              <a:pathLst>
                <a:path w="88240" h="403376">
                  <a:moveTo>
                    <a:pt x="88239" y="0"/>
                  </a:moveTo>
                  <a:lnTo>
                    <a:pt x="88239" y="54849"/>
                  </a:lnTo>
                  <a:lnTo>
                    <a:pt x="88239" y="102156"/>
                  </a:lnTo>
                  <a:lnTo>
                    <a:pt x="88239" y="151654"/>
                  </a:lnTo>
                  <a:lnTo>
                    <a:pt x="84504" y="201803"/>
                  </a:lnTo>
                  <a:lnTo>
                    <a:pt x="70694" y="262248"/>
                  </a:lnTo>
                  <a:lnTo>
                    <a:pt x="45815" y="324713"/>
                  </a:lnTo>
                  <a:lnTo>
                    <a:pt x="29137" y="370108"/>
                  </a:lnTo>
                  <a:lnTo>
                    <a:pt x="0" y="403375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0" name="手繪多邊形 69"/>
            <p:cNvSpPr/>
            <p:nvPr/>
          </p:nvSpPr>
          <p:spPr>
            <a:xfrm>
              <a:off x="4500149" y="1979057"/>
              <a:ext cx="352953" cy="126056"/>
            </a:xfrm>
            <a:custGeom>
              <a:avLst/>
              <a:gdLst/>
              <a:ahLst/>
              <a:cxnLst/>
              <a:rect l="0" t="0" r="0" b="0"/>
              <a:pathLst>
                <a:path w="352953" h="126056">
                  <a:moveTo>
                    <a:pt x="0" y="0"/>
                  </a:moveTo>
                  <a:lnTo>
                    <a:pt x="28790" y="11464"/>
                  </a:lnTo>
                  <a:lnTo>
                    <a:pt x="45943" y="24237"/>
                  </a:lnTo>
                  <a:lnTo>
                    <a:pt x="70374" y="31781"/>
                  </a:lnTo>
                  <a:lnTo>
                    <a:pt x="125016" y="43316"/>
                  </a:lnTo>
                  <a:lnTo>
                    <a:pt x="176271" y="59082"/>
                  </a:lnTo>
                  <a:lnTo>
                    <a:pt x="230592" y="75683"/>
                  </a:lnTo>
                  <a:lnTo>
                    <a:pt x="288165" y="92450"/>
                  </a:lnTo>
                  <a:lnTo>
                    <a:pt x="341516" y="119693"/>
                  </a:lnTo>
                  <a:lnTo>
                    <a:pt x="352952" y="126055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92" name="群組 91"/>
          <p:cNvGrpSpPr/>
          <p:nvPr/>
        </p:nvGrpSpPr>
        <p:grpSpPr>
          <a:xfrm>
            <a:off x="5521191" y="3428685"/>
            <a:ext cx="3876288" cy="3075732"/>
            <a:chOff x="5521191" y="3428685"/>
            <a:chExt cx="3876288" cy="3075732"/>
          </a:xfrm>
        </p:grpSpPr>
        <p:sp>
          <p:nvSpPr>
            <p:cNvPr id="72" name="手繪多邊形 71"/>
            <p:cNvSpPr/>
            <p:nvPr/>
          </p:nvSpPr>
          <p:spPr>
            <a:xfrm>
              <a:off x="5521191" y="3428685"/>
              <a:ext cx="1815187" cy="592457"/>
            </a:xfrm>
            <a:custGeom>
              <a:avLst/>
              <a:gdLst/>
              <a:ahLst/>
              <a:cxnLst/>
              <a:rect l="0" t="0" r="0" b="0"/>
              <a:pathLst>
                <a:path w="1815187" h="592457">
                  <a:moveTo>
                    <a:pt x="0" y="0"/>
                  </a:moveTo>
                  <a:lnTo>
                    <a:pt x="63488" y="17545"/>
                  </a:lnTo>
                  <a:lnTo>
                    <a:pt x="114941" y="32360"/>
                  </a:lnTo>
                  <a:lnTo>
                    <a:pt x="162757" y="39001"/>
                  </a:lnTo>
                  <a:lnTo>
                    <a:pt x="216452" y="57464"/>
                  </a:lnTo>
                  <a:lnTo>
                    <a:pt x="256173" y="77875"/>
                  </a:lnTo>
                  <a:lnTo>
                    <a:pt x="309026" y="86568"/>
                  </a:lnTo>
                  <a:lnTo>
                    <a:pt x="359390" y="97392"/>
                  </a:lnTo>
                  <a:lnTo>
                    <a:pt x="414761" y="117332"/>
                  </a:lnTo>
                  <a:lnTo>
                    <a:pt x="442050" y="129181"/>
                  </a:lnTo>
                  <a:lnTo>
                    <a:pt x="490311" y="137252"/>
                  </a:lnTo>
                  <a:lnTo>
                    <a:pt x="545539" y="147891"/>
                  </a:lnTo>
                  <a:lnTo>
                    <a:pt x="603264" y="164034"/>
                  </a:lnTo>
                  <a:lnTo>
                    <a:pt x="655129" y="180710"/>
                  </a:lnTo>
                  <a:lnTo>
                    <a:pt x="714498" y="197492"/>
                  </a:lnTo>
                  <a:lnTo>
                    <a:pt x="768140" y="218029"/>
                  </a:lnTo>
                  <a:lnTo>
                    <a:pt x="825890" y="248645"/>
                  </a:lnTo>
                  <a:lnTo>
                    <a:pt x="882583" y="271604"/>
                  </a:lnTo>
                  <a:lnTo>
                    <a:pt x="942543" y="293361"/>
                  </a:lnTo>
                  <a:lnTo>
                    <a:pt x="970747" y="305458"/>
                  </a:lnTo>
                  <a:lnTo>
                    <a:pt x="1018123" y="315070"/>
                  </a:lnTo>
                  <a:lnTo>
                    <a:pt x="1069042" y="334414"/>
                  </a:lnTo>
                  <a:lnTo>
                    <a:pt x="1126459" y="355085"/>
                  </a:lnTo>
                  <a:lnTo>
                    <a:pt x="1178175" y="363856"/>
                  </a:lnTo>
                  <a:lnTo>
                    <a:pt x="1241474" y="382392"/>
                  </a:lnTo>
                  <a:lnTo>
                    <a:pt x="1292711" y="400892"/>
                  </a:lnTo>
                  <a:lnTo>
                    <a:pt x="1347668" y="419691"/>
                  </a:lnTo>
                  <a:lnTo>
                    <a:pt x="1409049" y="454218"/>
                  </a:lnTo>
                  <a:lnTo>
                    <a:pt x="1458458" y="473841"/>
                  </a:lnTo>
                  <a:lnTo>
                    <a:pt x="1521610" y="504857"/>
                  </a:lnTo>
                  <a:lnTo>
                    <a:pt x="1581653" y="531267"/>
                  </a:lnTo>
                  <a:lnTo>
                    <a:pt x="1640200" y="549971"/>
                  </a:lnTo>
                  <a:lnTo>
                    <a:pt x="1693463" y="562905"/>
                  </a:lnTo>
                  <a:lnTo>
                    <a:pt x="1754259" y="579823"/>
                  </a:lnTo>
                  <a:lnTo>
                    <a:pt x="1815186" y="592456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3" name="手繪多邊形 72"/>
            <p:cNvSpPr/>
            <p:nvPr/>
          </p:nvSpPr>
          <p:spPr>
            <a:xfrm>
              <a:off x="6970819" y="3706005"/>
              <a:ext cx="399060" cy="516825"/>
            </a:xfrm>
            <a:custGeom>
              <a:avLst/>
              <a:gdLst/>
              <a:ahLst/>
              <a:cxnLst/>
              <a:rect l="0" t="0" r="0" b="0"/>
              <a:pathLst>
                <a:path w="399060" h="516825">
                  <a:moveTo>
                    <a:pt x="126054" y="0"/>
                  </a:moveTo>
                  <a:lnTo>
                    <a:pt x="137518" y="28790"/>
                  </a:lnTo>
                  <a:lnTo>
                    <a:pt x="189506" y="88202"/>
                  </a:lnTo>
                  <a:lnTo>
                    <a:pt x="239541" y="148634"/>
                  </a:lnTo>
                  <a:lnTo>
                    <a:pt x="289929" y="211433"/>
                  </a:lnTo>
                  <a:lnTo>
                    <a:pt x="342008" y="274661"/>
                  </a:lnTo>
                  <a:lnTo>
                    <a:pt x="396901" y="333305"/>
                  </a:lnTo>
                  <a:lnTo>
                    <a:pt x="399059" y="342656"/>
                  </a:lnTo>
                  <a:lnTo>
                    <a:pt x="396296" y="351690"/>
                  </a:lnTo>
                  <a:lnTo>
                    <a:pt x="390252" y="360515"/>
                  </a:lnTo>
                  <a:lnTo>
                    <a:pt x="354978" y="386318"/>
                  </a:lnTo>
                  <a:lnTo>
                    <a:pt x="302931" y="410069"/>
                  </a:lnTo>
                  <a:lnTo>
                    <a:pt x="248452" y="431983"/>
                  </a:lnTo>
                  <a:lnTo>
                    <a:pt x="190849" y="456179"/>
                  </a:lnTo>
                  <a:lnTo>
                    <a:pt x="130346" y="483109"/>
                  </a:lnTo>
                  <a:lnTo>
                    <a:pt x="76480" y="503368"/>
                  </a:lnTo>
                  <a:lnTo>
                    <a:pt x="38067" y="512837"/>
                  </a:lnTo>
                  <a:lnTo>
                    <a:pt x="0" y="516824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4" name="手繪多邊形 73"/>
            <p:cNvSpPr/>
            <p:nvPr/>
          </p:nvSpPr>
          <p:spPr>
            <a:xfrm>
              <a:off x="7400575" y="3756428"/>
              <a:ext cx="1996904" cy="894987"/>
            </a:xfrm>
            <a:custGeom>
              <a:avLst/>
              <a:gdLst/>
              <a:ahLst/>
              <a:cxnLst/>
              <a:rect l="0" t="0" r="0" b="0"/>
              <a:pathLst>
                <a:path w="1996904" h="894987">
                  <a:moveTo>
                    <a:pt x="175305" y="579850"/>
                  </a:moveTo>
                  <a:lnTo>
                    <a:pt x="120457" y="589826"/>
                  </a:lnTo>
                  <a:lnTo>
                    <a:pt x="105125" y="590703"/>
                  </a:lnTo>
                  <a:lnTo>
                    <a:pt x="76885" y="580472"/>
                  </a:lnTo>
                  <a:lnTo>
                    <a:pt x="53129" y="561918"/>
                  </a:lnTo>
                  <a:lnTo>
                    <a:pt x="31881" y="527850"/>
                  </a:lnTo>
                  <a:lnTo>
                    <a:pt x="12154" y="474959"/>
                  </a:lnTo>
                  <a:lnTo>
                    <a:pt x="2778" y="423650"/>
                  </a:lnTo>
                  <a:lnTo>
                    <a:pt x="0" y="367830"/>
                  </a:lnTo>
                  <a:lnTo>
                    <a:pt x="5752" y="305469"/>
                  </a:lnTo>
                  <a:lnTo>
                    <a:pt x="16443" y="265584"/>
                  </a:lnTo>
                  <a:lnTo>
                    <a:pt x="31867" y="243624"/>
                  </a:lnTo>
                  <a:lnTo>
                    <a:pt x="86697" y="198027"/>
                  </a:lnTo>
                  <a:lnTo>
                    <a:pt x="135185" y="163977"/>
                  </a:lnTo>
                  <a:lnTo>
                    <a:pt x="187229" y="134955"/>
                  </a:lnTo>
                  <a:lnTo>
                    <a:pt x="238131" y="107215"/>
                  </a:lnTo>
                  <a:lnTo>
                    <a:pt x="288695" y="86390"/>
                  </a:lnTo>
                  <a:lnTo>
                    <a:pt x="339159" y="66214"/>
                  </a:lnTo>
                  <a:lnTo>
                    <a:pt x="389593" y="51365"/>
                  </a:lnTo>
                  <a:lnTo>
                    <a:pt x="450134" y="33800"/>
                  </a:lnTo>
                  <a:lnTo>
                    <a:pt x="496395" y="27755"/>
                  </a:lnTo>
                  <a:lnTo>
                    <a:pt x="558969" y="19272"/>
                  </a:lnTo>
                  <a:lnTo>
                    <a:pt x="610656" y="7888"/>
                  </a:lnTo>
                  <a:lnTo>
                    <a:pt x="659274" y="2336"/>
                  </a:lnTo>
                  <a:lnTo>
                    <a:pt x="722545" y="692"/>
                  </a:lnTo>
                  <a:lnTo>
                    <a:pt x="781132" y="204"/>
                  </a:lnTo>
                  <a:lnTo>
                    <a:pt x="824126" y="90"/>
                  </a:lnTo>
                  <a:lnTo>
                    <a:pt x="869846" y="39"/>
                  </a:lnTo>
                  <a:lnTo>
                    <a:pt x="913509" y="17"/>
                  </a:lnTo>
                  <a:lnTo>
                    <a:pt x="959994" y="7"/>
                  </a:lnTo>
                  <a:lnTo>
                    <a:pt x="1005865" y="2"/>
                  </a:lnTo>
                  <a:lnTo>
                    <a:pt x="1063187" y="0"/>
                  </a:lnTo>
                  <a:lnTo>
                    <a:pt x="1114252" y="1400"/>
                  </a:lnTo>
                  <a:lnTo>
                    <a:pt x="1173595" y="9976"/>
                  </a:lnTo>
                  <a:lnTo>
                    <a:pt x="1189583" y="10852"/>
                  </a:lnTo>
                  <a:lnTo>
                    <a:pt x="1238851" y="32160"/>
                  </a:lnTo>
                  <a:lnTo>
                    <a:pt x="1294226" y="58278"/>
                  </a:lnTo>
                  <a:lnTo>
                    <a:pt x="1355851" y="97122"/>
                  </a:lnTo>
                  <a:lnTo>
                    <a:pt x="1417040" y="121687"/>
                  </a:lnTo>
                  <a:lnTo>
                    <a:pt x="1466477" y="152062"/>
                  </a:lnTo>
                  <a:lnTo>
                    <a:pt x="1529361" y="185036"/>
                  </a:lnTo>
                  <a:lnTo>
                    <a:pt x="1579030" y="216828"/>
                  </a:lnTo>
                  <a:lnTo>
                    <a:pt x="1629228" y="252859"/>
                  </a:lnTo>
                  <a:lnTo>
                    <a:pt x="1686276" y="290147"/>
                  </a:lnTo>
                  <a:lnTo>
                    <a:pt x="1747533" y="327806"/>
                  </a:lnTo>
                  <a:lnTo>
                    <a:pt x="1810843" y="376775"/>
                  </a:lnTo>
                  <a:lnTo>
                    <a:pt x="1869933" y="423646"/>
                  </a:lnTo>
                  <a:lnTo>
                    <a:pt x="1931923" y="476281"/>
                  </a:lnTo>
                  <a:lnTo>
                    <a:pt x="1982190" y="512082"/>
                  </a:lnTo>
                  <a:lnTo>
                    <a:pt x="1993805" y="536658"/>
                  </a:lnTo>
                  <a:lnTo>
                    <a:pt x="1996903" y="551056"/>
                  </a:lnTo>
                  <a:lnTo>
                    <a:pt x="1994765" y="562054"/>
                  </a:lnTo>
                  <a:lnTo>
                    <a:pt x="1989139" y="570787"/>
                  </a:lnTo>
                  <a:lnTo>
                    <a:pt x="1944093" y="616991"/>
                  </a:lnTo>
                  <a:lnTo>
                    <a:pt x="1881157" y="644818"/>
                  </a:lnTo>
                  <a:lnTo>
                    <a:pt x="1827433" y="670183"/>
                  </a:lnTo>
                  <a:lnTo>
                    <a:pt x="1775662" y="684271"/>
                  </a:lnTo>
                  <a:lnTo>
                    <a:pt x="1732541" y="700491"/>
                  </a:lnTo>
                  <a:lnTo>
                    <a:pt x="1685364" y="718905"/>
                  </a:lnTo>
                  <a:lnTo>
                    <a:pt x="1636385" y="731758"/>
                  </a:lnTo>
                  <a:lnTo>
                    <a:pt x="1574948" y="760251"/>
                  </a:lnTo>
                  <a:lnTo>
                    <a:pt x="1523817" y="779547"/>
                  </a:lnTo>
                  <a:lnTo>
                    <a:pt x="1467944" y="794659"/>
                  </a:lnTo>
                  <a:lnTo>
                    <a:pt x="1419769" y="801375"/>
                  </a:lnTo>
                  <a:lnTo>
                    <a:pt x="1375013" y="808095"/>
                  </a:lnTo>
                  <a:lnTo>
                    <a:pt x="1330378" y="818552"/>
                  </a:lnTo>
                  <a:lnTo>
                    <a:pt x="1282528" y="837205"/>
                  </a:lnTo>
                  <a:lnTo>
                    <a:pt x="1228418" y="857946"/>
                  </a:lnTo>
                  <a:lnTo>
                    <a:pt x="1179083" y="866270"/>
                  </a:lnTo>
                  <a:lnTo>
                    <a:pt x="1128983" y="875428"/>
                  </a:lnTo>
                  <a:lnTo>
                    <a:pt x="1071965" y="887013"/>
                  </a:lnTo>
                  <a:lnTo>
                    <a:pt x="1027618" y="891442"/>
                  </a:lnTo>
                  <a:lnTo>
                    <a:pt x="982696" y="893411"/>
                  </a:lnTo>
                  <a:lnTo>
                    <a:pt x="925909" y="894520"/>
                  </a:lnTo>
                  <a:lnTo>
                    <a:pt x="870800" y="894848"/>
                  </a:lnTo>
                  <a:lnTo>
                    <a:pt x="826162" y="894925"/>
                  </a:lnTo>
                  <a:lnTo>
                    <a:pt x="767169" y="894968"/>
                  </a:lnTo>
                  <a:lnTo>
                    <a:pt x="714208" y="894981"/>
                  </a:lnTo>
                  <a:lnTo>
                    <a:pt x="663034" y="894985"/>
                  </a:lnTo>
                  <a:lnTo>
                    <a:pt x="605697" y="894986"/>
                  </a:lnTo>
                  <a:lnTo>
                    <a:pt x="551047" y="888294"/>
                  </a:lnTo>
                  <a:lnTo>
                    <a:pt x="508974" y="873804"/>
                  </a:lnTo>
                  <a:lnTo>
                    <a:pt x="449246" y="849493"/>
                  </a:lnTo>
                  <a:lnTo>
                    <a:pt x="397468" y="825949"/>
                  </a:lnTo>
                  <a:lnTo>
                    <a:pt x="337773" y="799832"/>
                  </a:lnTo>
                  <a:lnTo>
                    <a:pt x="286939" y="779488"/>
                  </a:lnTo>
                  <a:lnTo>
                    <a:pt x="246665" y="759454"/>
                  </a:lnTo>
                  <a:lnTo>
                    <a:pt x="195516" y="737178"/>
                  </a:lnTo>
                  <a:lnTo>
                    <a:pt x="139742" y="711435"/>
                  </a:lnTo>
                  <a:lnTo>
                    <a:pt x="95205" y="691203"/>
                  </a:lnTo>
                  <a:lnTo>
                    <a:pt x="64268" y="663732"/>
                  </a:lnTo>
                  <a:lnTo>
                    <a:pt x="24040" y="60506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5" name="手繪多邊形 74"/>
            <p:cNvSpPr/>
            <p:nvPr/>
          </p:nvSpPr>
          <p:spPr>
            <a:xfrm>
              <a:off x="7941439" y="3857270"/>
              <a:ext cx="100845" cy="239505"/>
            </a:xfrm>
            <a:custGeom>
              <a:avLst/>
              <a:gdLst/>
              <a:ahLst/>
              <a:cxnLst/>
              <a:rect l="0" t="0" r="0" b="0"/>
              <a:pathLst>
                <a:path w="100845" h="239505">
                  <a:moveTo>
                    <a:pt x="100844" y="0"/>
                  </a:moveTo>
                  <a:lnTo>
                    <a:pt x="83298" y="52636"/>
                  </a:lnTo>
                  <a:lnTo>
                    <a:pt x="64282" y="104082"/>
                  </a:lnTo>
                  <a:lnTo>
                    <a:pt x="37254" y="156116"/>
                  </a:lnTo>
                  <a:lnTo>
                    <a:pt x="14154" y="209026"/>
                  </a:lnTo>
                  <a:lnTo>
                    <a:pt x="0" y="239504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6" name="手繪多邊形 75"/>
            <p:cNvSpPr/>
            <p:nvPr/>
          </p:nvSpPr>
          <p:spPr>
            <a:xfrm>
              <a:off x="8017072" y="3983325"/>
              <a:ext cx="289926" cy="25212"/>
            </a:xfrm>
            <a:custGeom>
              <a:avLst/>
              <a:gdLst/>
              <a:ahLst/>
              <a:cxnLst/>
              <a:rect l="0" t="0" r="0" b="0"/>
              <a:pathLst>
                <a:path w="289926" h="25212">
                  <a:moveTo>
                    <a:pt x="0" y="0"/>
                  </a:moveTo>
                  <a:lnTo>
                    <a:pt x="43055" y="2801"/>
                  </a:lnTo>
                  <a:lnTo>
                    <a:pt x="103329" y="17326"/>
                  </a:lnTo>
                  <a:lnTo>
                    <a:pt x="159316" y="22875"/>
                  </a:lnTo>
                  <a:lnTo>
                    <a:pt x="218234" y="24519"/>
                  </a:lnTo>
                  <a:lnTo>
                    <a:pt x="274103" y="25074"/>
                  </a:lnTo>
                  <a:lnTo>
                    <a:pt x="289925" y="25211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7" name="手繪多邊形 76"/>
            <p:cNvSpPr/>
            <p:nvPr/>
          </p:nvSpPr>
          <p:spPr>
            <a:xfrm>
              <a:off x="8117915" y="4008536"/>
              <a:ext cx="88239" cy="138661"/>
            </a:xfrm>
            <a:custGeom>
              <a:avLst/>
              <a:gdLst/>
              <a:ahLst/>
              <a:cxnLst/>
              <a:rect l="0" t="0" r="0" b="0"/>
              <a:pathLst>
                <a:path w="88239" h="138661">
                  <a:moveTo>
                    <a:pt x="0" y="0"/>
                  </a:moveTo>
                  <a:lnTo>
                    <a:pt x="17447" y="51113"/>
                  </a:lnTo>
                  <a:lnTo>
                    <a:pt x="53868" y="107672"/>
                  </a:lnTo>
                  <a:lnTo>
                    <a:pt x="69695" y="124887"/>
                  </a:lnTo>
                  <a:lnTo>
                    <a:pt x="88238" y="13866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8" name="手繪多邊形 77"/>
            <p:cNvSpPr/>
            <p:nvPr/>
          </p:nvSpPr>
          <p:spPr>
            <a:xfrm>
              <a:off x="8269181" y="3882481"/>
              <a:ext cx="50422" cy="264716"/>
            </a:xfrm>
            <a:custGeom>
              <a:avLst/>
              <a:gdLst/>
              <a:ahLst/>
              <a:cxnLst/>
              <a:rect l="0" t="0" r="0" b="0"/>
              <a:pathLst>
                <a:path w="50422" h="264716">
                  <a:moveTo>
                    <a:pt x="50421" y="0"/>
                  </a:moveTo>
                  <a:lnTo>
                    <a:pt x="50421" y="54849"/>
                  </a:lnTo>
                  <a:lnTo>
                    <a:pt x="43729" y="111834"/>
                  </a:lnTo>
                  <a:lnTo>
                    <a:pt x="26185" y="164171"/>
                  </a:lnTo>
                  <a:lnTo>
                    <a:pt x="9937" y="217339"/>
                  </a:lnTo>
                  <a:lnTo>
                    <a:pt x="0" y="264715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9" name="手繪多邊形 78"/>
            <p:cNvSpPr/>
            <p:nvPr/>
          </p:nvSpPr>
          <p:spPr>
            <a:xfrm>
              <a:off x="8294391" y="4033747"/>
              <a:ext cx="226900" cy="1"/>
            </a:xfrm>
            <a:custGeom>
              <a:avLst/>
              <a:gdLst/>
              <a:ahLst/>
              <a:cxnLst/>
              <a:rect l="0" t="0" r="0" b="0"/>
              <a:pathLst>
                <a:path w="226900" h="1">
                  <a:moveTo>
                    <a:pt x="0" y="0"/>
                  </a:moveTo>
                  <a:lnTo>
                    <a:pt x="54849" y="0"/>
                  </a:lnTo>
                  <a:lnTo>
                    <a:pt x="102155" y="0"/>
                  </a:lnTo>
                  <a:lnTo>
                    <a:pt x="155390" y="0"/>
                  </a:lnTo>
                  <a:lnTo>
                    <a:pt x="200576" y="0"/>
                  </a:lnTo>
                  <a:lnTo>
                    <a:pt x="226899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0" name="手繪多邊形 79"/>
            <p:cNvSpPr/>
            <p:nvPr/>
          </p:nvSpPr>
          <p:spPr>
            <a:xfrm>
              <a:off x="8420446" y="3995930"/>
              <a:ext cx="63029" cy="226900"/>
            </a:xfrm>
            <a:custGeom>
              <a:avLst/>
              <a:gdLst/>
              <a:ahLst/>
              <a:cxnLst/>
              <a:rect l="0" t="0" r="0" b="0"/>
              <a:pathLst>
                <a:path w="63029" h="226900">
                  <a:moveTo>
                    <a:pt x="0" y="0"/>
                  </a:moveTo>
                  <a:lnTo>
                    <a:pt x="0" y="48918"/>
                  </a:lnTo>
                  <a:lnTo>
                    <a:pt x="2802" y="97441"/>
                  </a:lnTo>
                  <a:lnTo>
                    <a:pt x="20127" y="144500"/>
                  </a:lnTo>
                  <a:lnTo>
                    <a:pt x="52572" y="202733"/>
                  </a:lnTo>
                  <a:lnTo>
                    <a:pt x="63028" y="226899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1" name="手繪多邊形 80"/>
            <p:cNvSpPr/>
            <p:nvPr/>
          </p:nvSpPr>
          <p:spPr>
            <a:xfrm>
              <a:off x="7764962" y="4109379"/>
              <a:ext cx="516825" cy="315138"/>
            </a:xfrm>
            <a:custGeom>
              <a:avLst/>
              <a:gdLst/>
              <a:ahLst/>
              <a:cxnLst/>
              <a:rect l="0" t="0" r="0" b="0"/>
              <a:pathLst>
                <a:path w="516825" h="315138">
                  <a:moveTo>
                    <a:pt x="516824" y="0"/>
                  </a:moveTo>
                  <a:lnTo>
                    <a:pt x="453919" y="51078"/>
                  </a:lnTo>
                  <a:lnTo>
                    <a:pt x="398930" y="102591"/>
                  </a:lnTo>
                  <a:lnTo>
                    <a:pt x="342143" y="140579"/>
                  </a:lnTo>
                  <a:lnTo>
                    <a:pt x="291658" y="170793"/>
                  </a:lnTo>
                  <a:lnTo>
                    <a:pt x="234881" y="205917"/>
                  </a:lnTo>
                  <a:lnTo>
                    <a:pt x="176652" y="241481"/>
                  </a:lnTo>
                  <a:lnTo>
                    <a:pt x="116389" y="263446"/>
                  </a:lnTo>
                  <a:lnTo>
                    <a:pt x="63608" y="281272"/>
                  </a:lnTo>
                  <a:lnTo>
                    <a:pt x="17524" y="308740"/>
                  </a:lnTo>
                  <a:lnTo>
                    <a:pt x="0" y="315137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2" name="手繪多邊形 81"/>
            <p:cNvSpPr/>
            <p:nvPr/>
          </p:nvSpPr>
          <p:spPr>
            <a:xfrm>
              <a:off x="8218759" y="4159801"/>
              <a:ext cx="352954" cy="75634"/>
            </a:xfrm>
            <a:custGeom>
              <a:avLst/>
              <a:gdLst/>
              <a:ahLst/>
              <a:cxnLst/>
              <a:rect l="0" t="0" r="0" b="0"/>
              <a:pathLst>
                <a:path w="352954" h="75634">
                  <a:moveTo>
                    <a:pt x="0" y="0"/>
                  </a:moveTo>
                  <a:lnTo>
                    <a:pt x="51114" y="3735"/>
                  </a:lnTo>
                  <a:lnTo>
                    <a:pt x="74539" y="11464"/>
                  </a:lnTo>
                  <a:lnTo>
                    <a:pt x="134539" y="40485"/>
                  </a:lnTo>
                  <a:lnTo>
                    <a:pt x="191070" y="65785"/>
                  </a:lnTo>
                  <a:lnTo>
                    <a:pt x="245384" y="72715"/>
                  </a:lnTo>
                  <a:lnTo>
                    <a:pt x="296181" y="74768"/>
                  </a:lnTo>
                  <a:lnTo>
                    <a:pt x="352953" y="75633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3" name="手繪多邊形 82"/>
            <p:cNvSpPr/>
            <p:nvPr/>
          </p:nvSpPr>
          <p:spPr>
            <a:xfrm>
              <a:off x="8080099" y="4185012"/>
              <a:ext cx="50423" cy="315138"/>
            </a:xfrm>
            <a:custGeom>
              <a:avLst/>
              <a:gdLst/>
              <a:ahLst/>
              <a:cxnLst/>
              <a:rect l="0" t="0" r="0" b="0"/>
              <a:pathLst>
                <a:path w="50423" h="315138">
                  <a:moveTo>
                    <a:pt x="0" y="0"/>
                  </a:moveTo>
                  <a:lnTo>
                    <a:pt x="3735" y="54849"/>
                  </a:lnTo>
                  <a:lnTo>
                    <a:pt x="13712" y="109625"/>
                  </a:lnTo>
                  <a:lnTo>
                    <a:pt x="21803" y="171609"/>
                  </a:lnTo>
                  <a:lnTo>
                    <a:pt x="27936" y="229191"/>
                  </a:lnTo>
                  <a:lnTo>
                    <a:pt x="38624" y="279400"/>
                  </a:lnTo>
                  <a:lnTo>
                    <a:pt x="50422" y="315137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4" name="手繪多邊形 83"/>
            <p:cNvSpPr/>
            <p:nvPr/>
          </p:nvSpPr>
          <p:spPr>
            <a:xfrm>
              <a:off x="8218759" y="4273250"/>
              <a:ext cx="222603" cy="226900"/>
            </a:xfrm>
            <a:custGeom>
              <a:avLst/>
              <a:gdLst/>
              <a:ahLst/>
              <a:cxnLst/>
              <a:rect l="0" t="0" r="0" b="0"/>
              <a:pathLst>
                <a:path w="222603" h="226900">
                  <a:moveTo>
                    <a:pt x="0" y="0"/>
                  </a:moveTo>
                  <a:lnTo>
                    <a:pt x="54848" y="0"/>
                  </a:lnTo>
                  <a:lnTo>
                    <a:pt x="111833" y="6692"/>
                  </a:lnTo>
                  <a:lnTo>
                    <a:pt x="170022" y="31781"/>
                  </a:lnTo>
                  <a:lnTo>
                    <a:pt x="184778" y="33793"/>
                  </a:lnTo>
                  <a:lnTo>
                    <a:pt x="196017" y="39336"/>
                  </a:lnTo>
                  <a:lnTo>
                    <a:pt x="212240" y="56700"/>
                  </a:lnTo>
                  <a:lnTo>
                    <a:pt x="220383" y="82158"/>
                  </a:lnTo>
                  <a:lnTo>
                    <a:pt x="222602" y="110747"/>
                  </a:lnTo>
                  <a:lnTo>
                    <a:pt x="212615" y="163337"/>
                  </a:lnTo>
                  <a:lnTo>
                    <a:pt x="201190" y="197795"/>
                  </a:lnTo>
                  <a:lnTo>
                    <a:pt x="189082" y="226899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5" name="手繪多邊形 84"/>
            <p:cNvSpPr/>
            <p:nvPr/>
          </p:nvSpPr>
          <p:spPr>
            <a:xfrm>
              <a:off x="8054888" y="4424516"/>
              <a:ext cx="378165" cy="100844"/>
            </a:xfrm>
            <a:custGeom>
              <a:avLst/>
              <a:gdLst/>
              <a:ahLst/>
              <a:cxnLst/>
              <a:rect l="0" t="0" r="0" b="0"/>
              <a:pathLst>
                <a:path w="378165" h="100844">
                  <a:moveTo>
                    <a:pt x="0" y="0"/>
                  </a:moveTo>
                  <a:lnTo>
                    <a:pt x="51113" y="17447"/>
                  </a:lnTo>
                  <a:lnTo>
                    <a:pt x="100981" y="40485"/>
                  </a:lnTo>
                  <a:lnTo>
                    <a:pt x="152084" y="47477"/>
                  </a:lnTo>
                  <a:lnTo>
                    <a:pt x="214765" y="59904"/>
                  </a:lnTo>
                  <a:lnTo>
                    <a:pt x="270146" y="71750"/>
                  </a:lnTo>
                  <a:lnTo>
                    <a:pt x="321259" y="84131"/>
                  </a:lnTo>
                  <a:lnTo>
                    <a:pt x="378164" y="100843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6" name="手繪多邊形 85"/>
            <p:cNvSpPr/>
            <p:nvPr/>
          </p:nvSpPr>
          <p:spPr>
            <a:xfrm>
              <a:off x="8559106" y="4550570"/>
              <a:ext cx="163872" cy="781540"/>
            </a:xfrm>
            <a:custGeom>
              <a:avLst/>
              <a:gdLst/>
              <a:ahLst/>
              <a:cxnLst/>
              <a:rect l="0" t="0" r="0" b="0"/>
              <a:pathLst>
                <a:path w="163872" h="781540">
                  <a:moveTo>
                    <a:pt x="0" y="0"/>
                  </a:moveTo>
                  <a:lnTo>
                    <a:pt x="24237" y="52635"/>
                  </a:lnTo>
                  <a:lnTo>
                    <a:pt x="45197" y="104083"/>
                  </a:lnTo>
                  <a:lnTo>
                    <a:pt x="59923" y="157517"/>
                  </a:lnTo>
                  <a:lnTo>
                    <a:pt x="78603" y="210854"/>
                  </a:lnTo>
                  <a:lnTo>
                    <a:pt x="85383" y="268987"/>
                  </a:lnTo>
                  <a:lnTo>
                    <a:pt x="90193" y="323717"/>
                  </a:lnTo>
                  <a:lnTo>
                    <a:pt x="105314" y="383663"/>
                  </a:lnTo>
                  <a:lnTo>
                    <a:pt x="112439" y="442976"/>
                  </a:lnTo>
                  <a:lnTo>
                    <a:pt x="121398" y="492609"/>
                  </a:lnTo>
                  <a:lnTo>
                    <a:pt x="123985" y="535475"/>
                  </a:lnTo>
                  <a:lnTo>
                    <a:pt x="128869" y="578803"/>
                  </a:lnTo>
                  <a:lnTo>
                    <a:pt x="134308" y="621404"/>
                  </a:lnTo>
                  <a:lnTo>
                    <a:pt x="138771" y="681958"/>
                  </a:lnTo>
                  <a:lnTo>
                    <a:pt x="152117" y="745217"/>
                  </a:lnTo>
                  <a:lnTo>
                    <a:pt x="160388" y="775913"/>
                  </a:lnTo>
                  <a:lnTo>
                    <a:pt x="163871" y="781539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7" name="手繪多邊形 86"/>
            <p:cNvSpPr/>
            <p:nvPr/>
          </p:nvSpPr>
          <p:spPr>
            <a:xfrm>
              <a:off x="8445657" y="5042183"/>
              <a:ext cx="542036" cy="338234"/>
            </a:xfrm>
            <a:custGeom>
              <a:avLst/>
              <a:gdLst/>
              <a:ahLst/>
              <a:cxnLst/>
              <a:rect l="0" t="0" r="0" b="0"/>
              <a:pathLst>
                <a:path w="542036" h="338234">
                  <a:moveTo>
                    <a:pt x="0" y="63027"/>
                  </a:moveTo>
                  <a:lnTo>
                    <a:pt x="54813" y="114105"/>
                  </a:lnTo>
                  <a:lnTo>
                    <a:pt x="85804" y="142590"/>
                  </a:lnTo>
                  <a:lnTo>
                    <a:pt x="138446" y="204661"/>
                  </a:lnTo>
                  <a:lnTo>
                    <a:pt x="189313" y="265107"/>
                  </a:lnTo>
                  <a:lnTo>
                    <a:pt x="218719" y="299846"/>
                  </a:lnTo>
                  <a:lnTo>
                    <a:pt x="271211" y="337176"/>
                  </a:lnTo>
                  <a:lnTo>
                    <a:pt x="281651" y="338233"/>
                  </a:lnTo>
                  <a:lnTo>
                    <a:pt x="304456" y="328203"/>
                  </a:lnTo>
                  <a:lnTo>
                    <a:pt x="362077" y="279457"/>
                  </a:lnTo>
                  <a:lnTo>
                    <a:pt x="389739" y="245273"/>
                  </a:lnTo>
                  <a:lnTo>
                    <a:pt x="430872" y="190222"/>
                  </a:lnTo>
                  <a:lnTo>
                    <a:pt x="478059" y="127421"/>
                  </a:lnTo>
                  <a:lnTo>
                    <a:pt x="506894" y="73548"/>
                  </a:lnTo>
                  <a:lnTo>
                    <a:pt x="534263" y="28119"/>
                  </a:lnTo>
                  <a:lnTo>
                    <a:pt x="542035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8" name="手繪多邊形 87"/>
            <p:cNvSpPr/>
            <p:nvPr/>
          </p:nvSpPr>
          <p:spPr>
            <a:xfrm>
              <a:off x="8438776" y="5382531"/>
              <a:ext cx="926108" cy="378149"/>
            </a:xfrm>
            <a:custGeom>
              <a:avLst/>
              <a:gdLst/>
              <a:ahLst/>
              <a:cxnLst/>
              <a:rect l="0" t="0" r="0" b="0"/>
              <a:pathLst>
                <a:path w="926108" h="378149">
                  <a:moveTo>
                    <a:pt x="498494" y="0"/>
                  </a:moveTo>
                  <a:lnTo>
                    <a:pt x="439167" y="35090"/>
                  </a:lnTo>
                  <a:lnTo>
                    <a:pt x="384375" y="58857"/>
                  </a:lnTo>
                  <a:lnTo>
                    <a:pt x="324791" y="85339"/>
                  </a:lnTo>
                  <a:lnTo>
                    <a:pt x="277552" y="103719"/>
                  </a:lnTo>
                  <a:lnTo>
                    <a:pt x="222939" y="130641"/>
                  </a:lnTo>
                  <a:lnTo>
                    <a:pt x="160985" y="163999"/>
                  </a:lnTo>
                  <a:lnTo>
                    <a:pt x="108286" y="184075"/>
                  </a:lnTo>
                  <a:lnTo>
                    <a:pt x="57414" y="201528"/>
                  </a:lnTo>
                  <a:lnTo>
                    <a:pt x="33542" y="211421"/>
                  </a:lnTo>
                  <a:lnTo>
                    <a:pt x="13595" y="225155"/>
                  </a:lnTo>
                  <a:lnTo>
                    <a:pt x="2862" y="251801"/>
                  </a:lnTo>
                  <a:lnTo>
                    <a:pt x="0" y="268711"/>
                  </a:lnTo>
                  <a:lnTo>
                    <a:pt x="4290" y="294969"/>
                  </a:lnTo>
                  <a:lnTo>
                    <a:pt x="9356" y="305893"/>
                  </a:lnTo>
                  <a:lnTo>
                    <a:pt x="18335" y="313176"/>
                  </a:lnTo>
                  <a:lnTo>
                    <a:pt x="43252" y="321268"/>
                  </a:lnTo>
                  <a:lnTo>
                    <a:pt x="102161" y="325824"/>
                  </a:lnTo>
                  <a:lnTo>
                    <a:pt x="159455" y="340557"/>
                  </a:lnTo>
                  <a:lnTo>
                    <a:pt x="202147" y="351178"/>
                  </a:lnTo>
                  <a:lnTo>
                    <a:pt x="247733" y="359167"/>
                  </a:lnTo>
                  <a:lnTo>
                    <a:pt x="309968" y="365065"/>
                  </a:lnTo>
                  <a:lnTo>
                    <a:pt x="359065" y="373660"/>
                  </a:lnTo>
                  <a:lnTo>
                    <a:pt x="416720" y="376829"/>
                  </a:lnTo>
                  <a:lnTo>
                    <a:pt x="476755" y="377768"/>
                  </a:lnTo>
                  <a:lnTo>
                    <a:pt x="533448" y="378046"/>
                  </a:lnTo>
                  <a:lnTo>
                    <a:pt x="578457" y="378111"/>
                  </a:lnTo>
                  <a:lnTo>
                    <a:pt x="637659" y="378148"/>
                  </a:lnTo>
                  <a:lnTo>
                    <a:pt x="697792" y="368097"/>
                  </a:lnTo>
                  <a:lnTo>
                    <a:pt x="753866" y="352624"/>
                  </a:lnTo>
                  <a:lnTo>
                    <a:pt x="782867" y="343002"/>
                  </a:lnTo>
                  <a:lnTo>
                    <a:pt x="840047" y="312667"/>
                  </a:lnTo>
                  <a:lnTo>
                    <a:pt x="897035" y="257477"/>
                  </a:lnTo>
                  <a:lnTo>
                    <a:pt x="915999" y="224753"/>
                  </a:lnTo>
                  <a:lnTo>
                    <a:pt x="924890" y="165989"/>
                  </a:lnTo>
                  <a:lnTo>
                    <a:pt x="926107" y="133532"/>
                  </a:lnTo>
                  <a:lnTo>
                    <a:pt x="922229" y="119834"/>
                  </a:lnTo>
                  <a:lnTo>
                    <a:pt x="906716" y="97145"/>
                  </a:lnTo>
                  <a:lnTo>
                    <a:pt x="867667" y="61931"/>
                  </a:lnTo>
                  <a:lnTo>
                    <a:pt x="807232" y="38270"/>
                  </a:lnTo>
                  <a:lnTo>
                    <a:pt x="756177" y="22388"/>
                  </a:lnTo>
                  <a:lnTo>
                    <a:pt x="701054" y="8812"/>
                  </a:lnTo>
                  <a:lnTo>
                    <a:pt x="647061" y="2611"/>
                  </a:lnTo>
                  <a:lnTo>
                    <a:pt x="595581" y="773"/>
                  </a:lnTo>
                  <a:lnTo>
                    <a:pt x="533597" y="152"/>
                  </a:lnTo>
                  <a:lnTo>
                    <a:pt x="511099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手繪多邊形 88"/>
            <p:cNvSpPr/>
            <p:nvPr/>
          </p:nvSpPr>
          <p:spPr>
            <a:xfrm>
              <a:off x="8410410" y="5596823"/>
              <a:ext cx="942841" cy="907594"/>
            </a:xfrm>
            <a:custGeom>
              <a:avLst/>
              <a:gdLst/>
              <a:ahLst/>
              <a:cxnLst/>
              <a:rect l="0" t="0" r="0" b="0"/>
              <a:pathLst>
                <a:path w="942841" h="907594">
                  <a:moveTo>
                    <a:pt x="10036" y="88239"/>
                  </a:moveTo>
                  <a:lnTo>
                    <a:pt x="1373" y="122631"/>
                  </a:lnTo>
                  <a:lnTo>
                    <a:pt x="0" y="180131"/>
                  </a:lnTo>
                  <a:lnTo>
                    <a:pt x="7841" y="235295"/>
                  </a:lnTo>
                  <a:lnTo>
                    <a:pt x="17634" y="296772"/>
                  </a:lnTo>
                  <a:lnTo>
                    <a:pt x="20416" y="343390"/>
                  </a:lnTo>
                  <a:lnTo>
                    <a:pt x="28674" y="396806"/>
                  </a:lnTo>
                  <a:lnTo>
                    <a:pt x="33299" y="459321"/>
                  </a:lnTo>
                  <a:lnTo>
                    <a:pt x="34670" y="517683"/>
                  </a:lnTo>
                  <a:lnTo>
                    <a:pt x="35076" y="570458"/>
                  </a:lnTo>
                  <a:lnTo>
                    <a:pt x="35171" y="612092"/>
                  </a:lnTo>
                  <a:lnTo>
                    <a:pt x="35224" y="675308"/>
                  </a:lnTo>
                  <a:lnTo>
                    <a:pt x="35240" y="733256"/>
                  </a:lnTo>
                  <a:lnTo>
                    <a:pt x="35245" y="791043"/>
                  </a:lnTo>
                  <a:lnTo>
                    <a:pt x="38981" y="847382"/>
                  </a:lnTo>
                  <a:lnTo>
                    <a:pt x="41938" y="867453"/>
                  </a:lnTo>
                  <a:lnTo>
                    <a:pt x="49512" y="880833"/>
                  </a:lnTo>
                  <a:lnTo>
                    <a:pt x="60164" y="889753"/>
                  </a:lnTo>
                  <a:lnTo>
                    <a:pt x="86939" y="899664"/>
                  </a:lnTo>
                  <a:lnTo>
                    <a:pt x="136312" y="905244"/>
                  </a:lnTo>
                  <a:lnTo>
                    <a:pt x="179608" y="906549"/>
                  </a:lnTo>
                  <a:lnTo>
                    <a:pt x="237846" y="907284"/>
                  </a:lnTo>
                  <a:lnTo>
                    <a:pt x="290583" y="907502"/>
                  </a:lnTo>
                  <a:lnTo>
                    <a:pt x="348383" y="907566"/>
                  </a:lnTo>
                  <a:lnTo>
                    <a:pt x="409861" y="907585"/>
                  </a:lnTo>
                  <a:lnTo>
                    <a:pt x="455252" y="907589"/>
                  </a:lnTo>
                  <a:lnTo>
                    <a:pt x="500637" y="907592"/>
                  </a:lnTo>
                  <a:lnTo>
                    <a:pt x="557684" y="907592"/>
                  </a:lnTo>
                  <a:lnTo>
                    <a:pt x="612871" y="907593"/>
                  </a:lnTo>
                  <a:lnTo>
                    <a:pt x="657527" y="907593"/>
                  </a:lnTo>
                  <a:lnTo>
                    <a:pt x="716531" y="907593"/>
                  </a:lnTo>
                  <a:lnTo>
                    <a:pt x="769495" y="907593"/>
                  </a:lnTo>
                  <a:lnTo>
                    <a:pt x="820670" y="907593"/>
                  </a:lnTo>
                  <a:lnTo>
                    <a:pt x="871315" y="907593"/>
                  </a:lnTo>
                  <a:lnTo>
                    <a:pt x="897512" y="900123"/>
                  </a:lnTo>
                  <a:lnTo>
                    <a:pt x="908420" y="894210"/>
                  </a:lnTo>
                  <a:lnTo>
                    <a:pt x="914291" y="886065"/>
                  </a:lnTo>
                  <a:lnTo>
                    <a:pt x="916804" y="876434"/>
                  </a:lnTo>
                  <a:lnTo>
                    <a:pt x="917466" y="824094"/>
                  </a:lnTo>
                  <a:lnTo>
                    <a:pt x="907533" y="768469"/>
                  </a:lnTo>
                  <a:lnTo>
                    <a:pt x="897520" y="719930"/>
                  </a:lnTo>
                  <a:lnTo>
                    <a:pt x="893930" y="661818"/>
                  </a:lnTo>
                  <a:lnTo>
                    <a:pt x="892866" y="601648"/>
                  </a:lnTo>
                  <a:lnTo>
                    <a:pt x="892551" y="547715"/>
                  </a:lnTo>
                  <a:lnTo>
                    <a:pt x="892458" y="496253"/>
                  </a:lnTo>
                  <a:lnTo>
                    <a:pt x="892430" y="445523"/>
                  </a:lnTo>
                  <a:lnTo>
                    <a:pt x="892422" y="395010"/>
                  </a:lnTo>
                  <a:lnTo>
                    <a:pt x="893820" y="345962"/>
                  </a:lnTo>
                  <a:lnTo>
                    <a:pt x="906131" y="287300"/>
                  </a:lnTo>
                  <a:lnTo>
                    <a:pt x="914222" y="238726"/>
                  </a:lnTo>
                  <a:lnTo>
                    <a:pt x="916620" y="185117"/>
                  </a:lnTo>
                  <a:lnTo>
                    <a:pt x="921065" y="132350"/>
                  </a:lnTo>
                  <a:lnTo>
                    <a:pt x="928424" y="70185"/>
                  </a:lnTo>
                  <a:lnTo>
                    <a:pt x="939974" y="12148"/>
                  </a:lnTo>
                  <a:lnTo>
                    <a:pt x="942840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0" name="手繪多邊形 89"/>
            <p:cNvSpPr/>
            <p:nvPr/>
          </p:nvSpPr>
          <p:spPr>
            <a:xfrm>
              <a:off x="6050750" y="5190512"/>
              <a:ext cx="2319276" cy="923131"/>
            </a:xfrm>
            <a:custGeom>
              <a:avLst/>
              <a:gdLst/>
              <a:ahLst/>
              <a:cxnLst/>
              <a:rect l="0" t="0" r="0" b="0"/>
              <a:pathLst>
                <a:path w="2319276" h="923131">
                  <a:moveTo>
                    <a:pt x="2319275" y="872714"/>
                  </a:moveTo>
                  <a:lnTo>
                    <a:pt x="2312583" y="892789"/>
                  </a:lnTo>
                  <a:lnTo>
                    <a:pt x="2303608" y="898703"/>
                  </a:lnTo>
                  <a:lnTo>
                    <a:pt x="2256118" y="908426"/>
                  </a:lnTo>
                  <a:lnTo>
                    <a:pt x="2212771" y="915665"/>
                  </a:lnTo>
                  <a:lnTo>
                    <a:pt x="2169229" y="919815"/>
                  </a:lnTo>
                  <a:lnTo>
                    <a:pt x="2123732" y="921659"/>
                  </a:lnTo>
                  <a:lnTo>
                    <a:pt x="2070830" y="922479"/>
                  </a:lnTo>
                  <a:lnTo>
                    <a:pt x="2018372" y="922844"/>
                  </a:lnTo>
                  <a:lnTo>
                    <a:pt x="1967045" y="923006"/>
                  </a:lnTo>
                  <a:lnTo>
                    <a:pt x="1916221" y="923078"/>
                  </a:lnTo>
                  <a:lnTo>
                    <a:pt x="1853746" y="923118"/>
                  </a:lnTo>
                  <a:lnTo>
                    <a:pt x="1799753" y="923130"/>
                  </a:lnTo>
                  <a:lnTo>
                    <a:pt x="1741581" y="916442"/>
                  </a:lnTo>
                  <a:lnTo>
                    <a:pt x="1679992" y="905590"/>
                  </a:lnTo>
                  <a:lnTo>
                    <a:pt x="1624083" y="893504"/>
                  </a:lnTo>
                  <a:lnTo>
                    <a:pt x="1565343" y="874361"/>
                  </a:lnTo>
                  <a:lnTo>
                    <a:pt x="1510278" y="850948"/>
                  </a:lnTo>
                  <a:lnTo>
                    <a:pt x="1456903" y="830826"/>
                  </a:lnTo>
                  <a:lnTo>
                    <a:pt x="1396764" y="810678"/>
                  </a:lnTo>
                  <a:lnTo>
                    <a:pt x="1346693" y="797055"/>
                  </a:lnTo>
                  <a:lnTo>
                    <a:pt x="1285824" y="781511"/>
                  </a:lnTo>
                  <a:lnTo>
                    <a:pt x="1223728" y="756448"/>
                  </a:lnTo>
                  <a:lnTo>
                    <a:pt x="1162700" y="744857"/>
                  </a:lnTo>
                  <a:lnTo>
                    <a:pt x="1103076" y="729496"/>
                  </a:lnTo>
                  <a:lnTo>
                    <a:pt x="1046013" y="702911"/>
                  </a:lnTo>
                  <a:lnTo>
                    <a:pt x="997225" y="678917"/>
                  </a:lnTo>
                  <a:lnTo>
                    <a:pt x="940440" y="654067"/>
                  </a:lnTo>
                  <a:lnTo>
                    <a:pt x="877821" y="620574"/>
                  </a:lnTo>
                  <a:lnTo>
                    <a:pt x="824263" y="586984"/>
                  </a:lnTo>
                  <a:lnTo>
                    <a:pt x="776209" y="561777"/>
                  </a:lnTo>
                  <a:lnTo>
                    <a:pt x="726489" y="529876"/>
                  </a:lnTo>
                  <a:lnTo>
                    <a:pt x="670134" y="482723"/>
                  </a:lnTo>
                  <a:lnTo>
                    <a:pt x="616164" y="440029"/>
                  </a:lnTo>
                  <a:lnTo>
                    <a:pt x="554330" y="391229"/>
                  </a:lnTo>
                  <a:lnTo>
                    <a:pt x="502652" y="351458"/>
                  </a:lnTo>
                  <a:lnTo>
                    <a:pt x="439948" y="300857"/>
                  </a:lnTo>
                  <a:lnTo>
                    <a:pt x="386574" y="249945"/>
                  </a:lnTo>
                  <a:lnTo>
                    <a:pt x="348215" y="216363"/>
                  </a:lnTo>
                  <a:lnTo>
                    <a:pt x="293722" y="185382"/>
                  </a:lnTo>
                  <a:lnTo>
                    <a:pt x="236647" y="145389"/>
                  </a:lnTo>
                  <a:lnTo>
                    <a:pt x="182033" y="105359"/>
                  </a:lnTo>
                  <a:lnTo>
                    <a:pt x="125013" y="60570"/>
                  </a:lnTo>
                  <a:lnTo>
                    <a:pt x="75323" y="21947"/>
                  </a:lnTo>
                  <a:lnTo>
                    <a:pt x="25046" y="0"/>
                  </a:lnTo>
                  <a:lnTo>
                    <a:pt x="16654" y="2380"/>
                  </a:lnTo>
                  <a:lnTo>
                    <a:pt x="11059" y="9569"/>
                  </a:lnTo>
                  <a:lnTo>
                    <a:pt x="4844" y="33896"/>
                  </a:lnTo>
                  <a:lnTo>
                    <a:pt x="1344" y="86965"/>
                  </a:lnTo>
                  <a:lnTo>
                    <a:pt x="307" y="147041"/>
                  </a:lnTo>
                  <a:lnTo>
                    <a:pt x="0" y="207793"/>
                  </a:lnTo>
                  <a:lnTo>
                    <a:pt x="1309" y="260498"/>
                  </a:lnTo>
                  <a:lnTo>
                    <a:pt x="9854" y="309191"/>
                  </a:lnTo>
                  <a:lnTo>
                    <a:pt x="12476" y="330679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1" name="手繪多邊形 90"/>
            <p:cNvSpPr/>
            <p:nvPr/>
          </p:nvSpPr>
          <p:spPr>
            <a:xfrm>
              <a:off x="6138858" y="5243871"/>
              <a:ext cx="390771" cy="12606"/>
            </a:xfrm>
            <a:custGeom>
              <a:avLst/>
              <a:gdLst/>
              <a:ahLst/>
              <a:cxnLst/>
              <a:rect l="0" t="0" r="0" b="0"/>
              <a:pathLst>
                <a:path w="390771" h="12606">
                  <a:moveTo>
                    <a:pt x="0" y="0"/>
                  </a:moveTo>
                  <a:lnTo>
                    <a:pt x="58583" y="0"/>
                  </a:lnTo>
                  <a:lnTo>
                    <a:pt x="115868" y="0"/>
                  </a:lnTo>
                  <a:lnTo>
                    <a:pt x="173458" y="0"/>
                  </a:lnTo>
                  <a:lnTo>
                    <a:pt x="236418" y="6691"/>
                  </a:lnTo>
                  <a:lnTo>
                    <a:pt x="299380" y="11437"/>
                  </a:lnTo>
                  <a:lnTo>
                    <a:pt x="358296" y="12374"/>
                  </a:lnTo>
                  <a:lnTo>
                    <a:pt x="390770" y="12605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96" name="群組 95"/>
          <p:cNvGrpSpPr/>
          <p:nvPr/>
        </p:nvGrpSpPr>
        <p:grpSpPr>
          <a:xfrm>
            <a:off x="993069" y="2874045"/>
            <a:ext cx="1502500" cy="1840243"/>
            <a:chOff x="993069" y="2874045"/>
            <a:chExt cx="1502500" cy="1840243"/>
          </a:xfrm>
        </p:grpSpPr>
        <p:sp>
          <p:nvSpPr>
            <p:cNvPr id="93" name="手繪多邊形 92"/>
            <p:cNvSpPr/>
            <p:nvPr/>
          </p:nvSpPr>
          <p:spPr>
            <a:xfrm>
              <a:off x="1336179" y="2874045"/>
              <a:ext cx="1" cy="995832"/>
            </a:xfrm>
            <a:custGeom>
              <a:avLst/>
              <a:gdLst/>
              <a:ahLst/>
              <a:cxnLst/>
              <a:rect l="0" t="0" r="0" b="0"/>
              <a:pathLst>
                <a:path w="1" h="995832">
                  <a:moveTo>
                    <a:pt x="0" y="0"/>
                  </a:moveTo>
                  <a:lnTo>
                    <a:pt x="0" y="54848"/>
                  </a:lnTo>
                  <a:lnTo>
                    <a:pt x="0" y="102155"/>
                  </a:lnTo>
                  <a:lnTo>
                    <a:pt x="0" y="151654"/>
                  </a:lnTo>
                  <a:lnTo>
                    <a:pt x="0" y="205537"/>
                  </a:lnTo>
                  <a:lnTo>
                    <a:pt x="0" y="262120"/>
                  </a:lnTo>
                  <a:lnTo>
                    <a:pt x="0" y="318102"/>
                  </a:lnTo>
                  <a:lnTo>
                    <a:pt x="0" y="379042"/>
                  </a:lnTo>
                  <a:lnTo>
                    <a:pt x="0" y="441451"/>
                  </a:lnTo>
                  <a:lnTo>
                    <a:pt x="0" y="500560"/>
                  </a:lnTo>
                  <a:lnTo>
                    <a:pt x="0" y="540409"/>
                  </a:lnTo>
                  <a:lnTo>
                    <a:pt x="0" y="590800"/>
                  </a:lnTo>
                  <a:lnTo>
                    <a:pt x="0" y="642142"/>
                  </a:lnTo>
                  <a:lnTo>
                    <a:pt x="0" y="691572"/>
                  </a:lnTo>
                  <a:lnTo>
                    <a:pt x="0" y="736885"/>
                  </a:lnTo>
                  <a:lnTo>
                    <a:pt x="0" y="795075"/>
                  </a:lnTo>
                  <a:lnTo>
                    <a:pt x="0" y="847798"/>
                  </a:lnTo>
                  <a:lnTo>
                    <a:pt x="0" y="898902"/>
                  </a:lnTo>
                  <a:lnTo>
                    <a:pt x="0" y="962160"/>
                  </a:lnTo>
                  <a:lnTo>
                    <a:pt x="0" y="995831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4" name="手繪多邊形 93"/>
            <p:cNvSpPr/>
            <p:nvPr/>
          </p:nvSpPr>
          <p:spPr>
            <a:xfrm>
              <a:off x="1033648" y="3585864"/>
              <a:ext cx="857172" cy="344202"/>
            </a:xfrm>
            <a:custGeom>
              <a:avLst/>
              <a:gdLst/>
              <a:ahLst/>
              <a:cxnLst/>
              <a:rect l="0" t="0" r="0" b="0"/>
              <a:pathLst>
                <a:path w="857172" h="344202">
                  <a:moveTo>
                    <a:pt x="0" y="6692"/>
                  </a:moveTo>
                  <a:lnTo>
                    <a:pt x="20075" y="0"/>
                  </a:lnTo>
                  <a:lnTo>
                    <a:pt x="44871" y="4184"/>
                  </a:lnTo>
                  <a:lnTo>
                    <a:pt x="99747" y="29695"/>
                  </a:lnTo>
                  <a:lnTo>
                    <a:pt x="157484" y="87429"/>
                  </a:lnTo>
                  <a:lnTo>
                    <a:pt x="207265" y="134259"/>
                  </a:lnTo>
                  <a:lnTo>
                    <a:pt x="258897" y="179881"/>
                  </a:lnTo>
                  <a:lnTo>
                    <a:pt x="313987" y="226249"/>
                  </a:lnTo>
                  <a:lnTo>
                    <a:pt x="374277" y="274728"/>
                  </a:lnTo>
                  <a:lnTo>
                    <a:pt x="411010" y="322484"/>
                  </a:lnTo>
                  <a:lnTo>
                    <a:pt x="422471" y="330669"/>
                  </a:lnTo>
                  <a:lnTo>
                    <a:pt x="450145" y="339763"/>
                  </a:lnTo>
                  <a:lnTo>
                    <a:pt x="512160" y="344201"/>
                  </a:lnTo>
                  <a:lnTo>
                    <a:pt x="566324" y="333043"/>
                  </a:lnTo>
                  <a:lnTo>
                    <a:pt x="593447" y="322611"/>
                  </a:lnTo>
                  <a:lnTo>
                    <a:pt x="656509" y="277942"/>
                  </a:lnTo>
                  <a:lnTo>
                    <a:pt x="706209" y="239261"/>
                  </a:lnTo>
                  <a:lnTo>
                    <a:pt x="766503" y="201096"/>
                  </a:lnTo>
                  <a:lnTo>
                    <a:pt x="821663" y="158104"/>
                  </a:lnTo>
                  <a:lnTo>
                    <a:pt x="857171" y="132746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5" name="手繪多邊形 94"/>
            <p:cNvSpPr/>
            <p:nvPr/>
          </p:nvSpPr>
          <p:spPr>
            <a:xfrm>
              <a:off x="993069" y="4096774"/>
              <a:ext cx="1502500" cy="617514"/>
            </a:xfrm>
            <a:custGeom>
              <a:avLst/>
              <a:gdLst/>
              <a:ahLst/>
              <a:cxnLst/>
              <a:rect l="0" t="0" r="0" b="0"/>
              <a:pathLst>
                <a:path w="1502500" h="617514">
                  <a:moveTo>
                    <a:pt x="443953" y="605062"/>
                  </a:moveTo>
                  <a:lnTo>
                    <a:pt x="399082" y="615039"/>
                  </a:lnTo>
                  <a:lnTo>
                    <a:pt x="337514" y="617148"/>
                  </a:lnTo>
                  <a:lnTo>
                    <a:pt x="281381" y="617513"/>
                  </a:lnTo>
                  <a:lnTo>
                    <a:pt x="227088" y="604238"/>
                  </a:lnTo>
                  <a:lnTo>
                    <a:pt x="175520" y="569180"/>
                  </a:lnTo>
                  <a:lnTo>
                    <a:pt x="118488" y="514450"/>
                  </a:lnTo>
                  <a:lnTo>
                    <a:pt x="101817" y="489158"/>
                  </a:lnTo>
                  <a:lnTo>
                    <a:pt x="75967" y="427271"/>
                  </a:lnTo>
                  <a:lnTo>
                    <a:pt x="52465" y="377774"/>
                  </a:lnTo>
                  <a:lnTo>
                    <a:pt x="38858" y="344376"/>
                  </a:lnTo>
                  <a:lnTo>
                    <a:pt x="22653" y="281021"/>
                  </a:lnTo>
                  <a:lnTo>
                    <a:pt x="4921" y="233130"/>
                  </a:lnTo>
                  <a:lnTo>
                    <a:pt x="0" y="214245"/>
                  </a:lnTo>
                  <a:lnTo>
                    <a:pt x="2001" y="178323"/>
                  </a:lnTo>
                  <a:lnTo>
                    <a:pt x="6457" y="160900"/>
                  </a:lnTo>
                  <a:lnTo>
                    <a:pt x="26347" y="134072"/>
                  </a:lnTo>
                  <a:lnTo>
                    <a:pt x="65308" y="106954"/>
                  </a:lnTo>
                  <a:lnTo>
                    <a:pt x="114668" y="90049"/>
                  </a:lnTo>
                  <a:lnTo>
                    <a:pt x="157544" y="82040"/>
                  </a:lnTo>
                  <a:lnTo>
                    <a:pt x="199943" y="78480"/>
                  </a:lnTo>
                  <a:lnTo>
                    <a:pt x="263185" y="69784"/>
                  </a:lnTo>
                  <a:lnTo>
                    <a:pt x="316458" y="58561"/>
                  </a:lnTo>
                  <a:lnTo>
                    <a:pt x="374683" y="45636"/>
                  </a:lnTo>
                  <a:lnTo>
                    <a:pt x="428573" y="35222"/>
                  </a:lnTo>
                  <a:lnTo>
                    <a:pt x="484271" y="29661"/>
                  </a:lnTo>
                  <a:lnTo>
                    <a:pt x="537505" y="25788"/>
                  </a:lnTo>
                  <a:lnTo>
                    <a:pt x="579839" y="19398"/>
                  </a:lnTo>
                  <a:lnTo>
                    <a:pt x="624799" y="11889"/>
                  </a:lnTo>
                  <a:lnTo>
                    <a:pt x="669992" y="5284"/>
                  </a:lnTo>
                  <a:lnTo>
                    <a:pt x="726932" y="1565"/>
                  </a:lnTo>
                  <a:lnTo>
                    <a:pt x="780686" y="464"/>
                  </a:lnTo>
                  <a:lnTo>
                    <a:pt x="843145" y="138"/>
                  </a:lnTo>
                  <a:lnTo>
                    <a:pt x="894957" y="61"/>
                  </a:lnTo>
                  <a:lnTo>
                    <a:pt x="950665" y="27"/>
                  </a:lnTo>
                  <a:lnTo>
                    <a:pt x="1003903" y="12"/>
                  </a:lnTo>
                  <a:lnTo>
                    <a:pt x="1066773" y="3"/>
                  </a:lnTo>
                  <a:lnTo>
                    <a:pt x="1127731" y="1"/>
                  </a:lnTo>
                  <a:lnTo>
                    <a:pt x="1181897" y="0"/>
                  </a:lnTo>
                  <a:lnTo>
                    <a:pt x="1234829" y="0"/>
                  </a:lnTo>
                  <a:lnTo>
                    <a:pt x="1292842" y="0"/>
                  </a:lnTo>
                  <a:lnTo>
                    <a:pt x="1344735" y="1401"/>
                  </a:lnTo>
                  <a:lnTo>
                    <a:pt x="1385944" y="11464"/>
                  </a:lnTo>
                  <a:lnTo>
                    <a:pt x="1441271" y="40484"/>
                  </a:lnTo>
                  <a:lnTo>
                    <a:pt x="1458186" y="57210"/>
                  </a:lnTo>
                  <a:lnTo>
                    <a:pt x="1464658" y="67553"/>
                  </a:lnTo>
                  <a:lnTo>
                    <a:pt x="1476445" y="123006"/>
                  </a:lnTo>
                  <a:lnTo>
                    <a:pt x="1490808" y="179609"/>
                  </a:lnTo>
                  <a:lnTo>
                    <a:pt x="1499255" y="227826"/>
                  </a:lnTo>
                  <a:lnTo>
                    <a:pt x="1501758" y="277595"/>
                  </a:lnTo>
                  <a:lnTo>
                    <a:pt x="1502499" y="327823"/>
                  </a:lnTo>
                  <a:lnTo>
                    <a:pt x="1499872" y="361393"/>
                  </a:lnTo>
                  <a:lnTo>
                    <a:pt x="1482643" y="408988"/>
                  </a:lnTo>
                  <a:lnTo>
                    <a:pt x="1443544" y="460726"/>
                  </a:lnTo>
                  <a:lnTo>
                    <a:pt x="1411952" y="486975"/>
                  </a:lnTo>
                  <a:lnTo>
                    <a:pt x="1384463" y="496555"/>
                  </a:lnTo>
                  <a:lnTo>
                    <a:pt x="1321166" y="509396"/>
                  </a:lnTo>
                  <a:lnTo>
                    <a:pt x="1264777" y="525421"/>
                  </a:lnTo>
                  <a:lnTo>
                    <a:pt x="1213176" y="542073"/>
                  </a:lnTo>
                  <a:lnTo>
                    <a:pt x="1167686" y="550916"/>
                  </a:lnTo>
                  <a:lnTo>
                    <a:pt x="1113590" y="553537"/>
                  </a:lnTo>
                  <a:lnTo>
                    <a:pt x="1062079" y="554313"/>
                  </a:lnTo>
                  <a:lnTo>
                    <a:pt x="1007600" y="554544"/>
                  </a:lnTo>
                  <a:lnTo>
                    <a:pt x="950840" y="554612"/>
                  </a:lnTo>
                  <a:lnTo>
                    <a:pt x="898540" y="554632"/>
                  </a:lnTo>
                  <a:lnTo>
                    <a:pt x="847562" y="554638"/>
                  </a:lnTo>
                  <a:lnTo>
                    <a:pt x="793241" y="554640"/>
                  </a:lnTo>
                  <a:lnTo>
                    <a:pt x="736528" y="554640"/>
                  </a:lnTo>
                  <a:lnTo>
                    <a:pt x="680507" y="554640"/>
                  </a:lnTo>
                  <a:lnTo>
                    <a:pt x="623291" y="554640"/>
                  </a:lnTo>
                  <a:lnTo>
                    <a:pt x="567121" y="554640"/>
                  </a:lnTo>
                  <a:lnTo>
                    <a:pt x="506125" y="554640"/>
                  </a:lnTo>
                  <a:lnTo>
                    <a:pt x="447435" y="554640"/>
                  </a:lnTo>
                  <a:lnTo>
                    <a:pt x="394563" y="554640"/>
                  </a:lnTo>
                  <a:lnTo>
                    <a:pt x="350885" y="558375"/>
                  </a:lnTo>
                  <a:lnTo>
                    <a:pt x="317899" y="567246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12" name="群組 111"/>
          <p:cNvGrpSpPr/>
          <p:nvPr/>
        </p:nvGrpSpPr>
        <p:grpSpPr>
          <a:xfrm>
            <a:off x="938322" y="4210223"/>
            <a:ext cx="2389520" cy="3126130"/>
            <a:chOff x="938322" y="4210223"/>
            <a:chExt cx="2389520" cy="3126130"/>
          </a:xfrm>
        </p:grpSpPr>
        <p:sp>
          <p:nvSpPr>
            <p:cNvPr id="97" name="手繪多邊形 96"/>
            <p:cNvSpPr/>
            <p:nvPr/>
          </p:nvSpPr>
          <p:spPr>
            <a:xfrm>
              <a:off x="1580933" y="4210223"/>
              <a:ext cx="344632" cy="288456"/>
            </a:xfrm>
            <a:custGeom>
              <a:avLst/>
              <a:gdLst/>
              <a:ahLst/>
              <a:cxnLst/>
              <a:rect l="0" t="0" r="0" b="0"/>
              <a:pathLst>
                <a:path w="344632" h="288456">
                  <a:moveTo>
                    <a:pt x="246859" y="37817"/>
                  </a:moveTo>
                  <a:lnTo>
                    <a:pt x="192010" y="37817"/>
                  </a:lnTo>
                  <a:lnTo>
                    <a:pt x="144703" y="37817"/>
                  </a:lnTo>
                  <a:lnTo>
                    <a:pt x="113218" y="40618"/>
                  </a:lnTo>
                  <a:lnTo>
                    <a:pt x="58768" y="65241"/>
                  </a:lnTo>
                  <a:lnTo>
                    <a:pt x="34407" y="83620"/>
                  </a:lnTo>
                  <a:lnTo>
                    <a:pt x="14242" y="110462"/>
                  </a:lnTo>
                  <a:lnTo>
                    <a:pt x="3413" y="141068"/>
                  </a:lnTo>
                  <a:lnTo>
                    <a:pt x="0" y="171944"/>
                  </a:lnTo>
                  <a:lnTo>
                    <a:pt x="3152" y="199673"/>
                  </a:lnTo>
                  <a:lnTo>
                    <a:pt x="12957" y="222268"/>
                  </a:lnTo>
                  <a:lnTo>
                    <a:pt x="28053" y="241648"/>
                  </a:lnTo>
                  <a:lnTo>
                    <a:pt x="60174" y="266906"/>
                  </a:lnTo>
                  <a:lnTo>
                    <a:pt x="97704" y="282483"/>
                  </a:lnTo>
                  <a:lnTo>
                    <a:pt x="159867" y="288455"/>
                  </a:lnTo>
                  <a:lnTo>
                    <a:pt x="209411" y="285755"/>
                  </a:lnTo>
                  <a:lnTo>
                    <a:pt x="226096" y="282943"/>
                  </a:lnTo>
                  <a:lnTo>
                    <a:pt x="238619" y="276867"/>
                  </a:lnTo>
                  <a:lnTo>
                    <a:pt x="280771" y="231871"/>
                  </a:lnTo>
                  <a:lnTo>
                    <a:pt x="312553" y="175471"/>
                  </a:lnTo>
                  <a:lnTo>
                    <a:pt x="337336" y="125856"/>
                  </a:lnTo>
                  <a:lnTo>
                    <a:pt x="344631" y="74796"/>
                  </a:lnTo>
                  <a:lnTo>
                    <a:pt x="337321" y="12755"/>
                  </a:lnTo>
                  <a:lnTo>
                    <a:pt x="335097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8" name="手繪多邊形 97"/>
            <p:cNvSpPr/>
            <p:nvPr/>
          </p:nvSpPr>
          <p:spPr>
            <a:xfrm>
              <a:off x="1689131" y="4210223"/>
              <a:ext cx="504220" cy="453798"/>
            </a:xfrm>
            <a:custGeom>
              <a:avLst/>
              <a:gdLst/>
              <a:ahLst/>
              <a:cxnLst/>
              <a:rect l="0" t="0" r="0" b="0"/>
              <a:pathLst>
                <a:path w="504220" h="453798">
                  <a:moveTo>
                    <a:pt x="504219" y="0"/>
                  </a:moveTo>
                  <a:lnTo>
                    <a:pt x="459348" y="37401"/>
                  </a:lnTo>
                  <a:lnTo>
                    <a:pt x="398763" y="79780"/>
                  </a:lnTo>
                  <a:lnTo>
                    <a:pt x="335763" y="121846"/>
                  </a:lnTo>
                  <a:lnTo>
                    <a:pt x="286694" y="171340"/>
                  </a:lnTo>
                  <a:lnTo>
                    <a:pt x="263279" y="196603"/>
                  </a:lnTo>
                  <a:lnTo>
                    <a:pt x="208190" y="236016"/>
                  </a:lnTo>
                  <a:lnTo>
                    <a:pt x="147199" y="294169"/>
                  </a:lnTo>
                  <a:lnTo>
                    <a:pt x="86590" y="356017"/>
                  </a:lnTo>
                  <a:lnTo>
                    <a:pt x="37491" y="413680"/>
                  </a:lnTo>
                  <a:lnTo>
                    <a:pt x="0" y="453797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9" name="手繪多邊形 98"/>
            <p:cNvSpPr/>
            <p:nvPr/>
          </p:nvSpPr>
          <p:spPr>
            <a:xfrm>
              <a:off x="2107002" y="4374094"/>
              <a:ext cx="212403" cy="174058"/>
            </a:xfrm>
            <a:custGeom>
              <a:avLst/>
              <a:gdLst/>
              <a:ahLst/>
              <a:cxnLst/>
              <a:rect l="0" t="0" r="0" b="0"/>
              <a:pathLst>
                <a:path w="212403" h="174058">
                  <a:moveTo>
                    <a:pt x="174586" y="0"/>
                  </a:moveTo>
                  <a:lnTo>
                    <a:pt x="119737" y="0"/>
                  </a:lnTo>
                  <a:lnTo>
                    <a:pt x="72431" y="0"/>
                  </a:lnTo>
                  <a:lnTo>
                    <a:pt x="56061" y="0"/>
                  </a:lnTo>
                  <a:lnTo>
                    <a:pt x="42346" y="4202"/>
                  </a:lnTo>
                  <a:lnTo>
                    <a:pt x="19638" y="20076"/>
                  </a:lnTo>
                  <a:lnTo>
                    <a:pt x="7678" y="44872"/>
                  </a:lnTo>
                  <a:lnTo>
                    <a:pt x="0" y="106439"/>
                  </a:lnTo>
                  <a:lnTo>
                    <a:pt x="3571" y="119981"/>
                  </a:lnTo>
                  <a:lnTo>
                    <a:pt x="18745" y="142497"/>
                  </a:lnTo>
                  <a:lnTo>
                    <a:pt x="50910" y="164229"/>
                  </a:lnTo>
                  <a:lnTo>
                    <a:pt x="109487" y="174057"/>
                  </a:lnTo>
                  <a:lnTo>
                    <a:pt x="157009" y="172958"/>
                  </a:lnTo>
                  <a:lnTo>
                    <a:pt x="212402" y="151265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0" name="手繪多邊形 99"/>
            <p:cNvSpPr/>
            <p:nvPr/>
          </p:nvSpPr>
          <p:spPr>
            <a:xfrm>
              <a:off x="1689131" y="4676625"/>
              <a:ext cx="25212" cy="731118"/>
            </a:xfrm>
            <a:custGeom>
              <a:avLst/>
              <a:gdLst/>
              <a:ahLst/>
              <a:cxnLst/>
              <a:rect l="0" t="0" r="0" b="0"/>
              <a:pathLst>
                <a:path w="25212" h="731118">
                  <a:moveTo>
                    <a:pt x="25211" y="0"/>
                  </a:moveTo>
                  <a:lnTo>
                    <a:pt x="25211" y="54849"/>
                  </a:lnTo>
                  <a:lnTo>
                    <a:pt x="25211" y="109625"/>
                  </a:lnTo>
                  <a:lnTo>
                    <a:pt x="25211" y="153768"/>
                  </a:lnTo>
                  <a:lnTo>
                    <a:pt x="25211" y="216590"/>
                  </a:lnTo>
                  <a:lnTo>
                    <a:pt x="25211" y="272710"/>
                  </a:lnTo>
                  <a:lnTo>
                    <a:pt x="25211" y="334468"/>
                  </a:lnTo>
                  <a:lnTo>
                    <a:pt x="25211" y="381153"/>
                  </a:lnTo>
                  <a:lnTo>
                    <a:pt x="25211" y="441299"/>
                  </a:lnTo>
                  <a:lnTo>
                    <a:pt x="25211" y="494602"/>
                  </a:lnTo>
                  <a:lnTo>
                    <a:pt x="25211" y="545877"/>
                  </a:lnTo>
                  <a:lnTo>
                    <a:pt x="25211" y="596552"/>
                  </a:lnTo>
                  <a:lnTo>
                    <a:pt x="25211" y="647049"/>
                  </a:lnTo>
                  <a:lnTo>
                    <a:pt x="15148" y="701438"/>
                  </a:lnTo>
                  <a:lnTo>
                    <a:pt x="0" y="731117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1" name="手繪多邊形 100"/>
            <p:cNvSpPr/>
            <p:nvPr/>
          </p:nvSpPr>
          <p:spPr>
            <a:xfrm>
              <a:off x="1512655" y="5193449"/>
              <a:ext cx="680696" cy="315884"/>
            </a:xfrm>
            <a:custGeom>
              <a:avLst/>
              <a:gdLst/>
              <a:ahLst/>
              <a:cxnLst/>
              <a:rect l="0" t="0" r="0" b="0"/>
              <a:pathLst>
                <a:path w="680696" h="315884">
                  <a:moveTo>
                    <a:pt x="0" y="0"/>
                  </a:moveTo>
                  <a:lnTo>
                    <a:pt x="0" y="26767"/>
                  </a:lnTo>
                  <a:lnTo>
                    <a:pt x="7470" y="47378"/>
                  </a:lnTo>
                  <a:lnTo>
                    <a:pt x="43002" y="110766"/>
                  </a:lnTo>
                  <a:lnTo>
                    <a:pt x="72092" y="167076"/>
                  </a:lnTo>
                  <a:lnTo>
                    <a:pt x="90924" y="207772"/>
                  </a:lnTo>
                  <a:lnTo>
                    <a:pt x="130610" y="264115"/>
                  </a:lnTo>
                  <a:lnTo>
                    <a:pt x="172321" y="310302"/>
                  </a:lnTo>
                  <a:lnTo>
                    <a:pt x="182110" y="314715"/>
                  </a:lnTo>
                  <a:lnTo>
                    <a:pt x="204191" y="315883"/>
                  </a:lnTo>
                  <a:lnTo>
                    <a:pt x="253629" y="295282"/>
                  </a:lnTo>
                  <a:lnTo>
                    <a:pt x="312630" y="262567"/>
                  </a:lnTo>
                  <a:lnTo>
                    <a:pt x="374464" y="226262"/>
                  </a:lnTo>
                  <a:lnTo>
                    <a:pt x="437138" y="188893"/>
                  </a:lnTo>
                  <a:lnTo>
                    <a:pt x="499527" y="148686"/>
                  </a:lnTo>
                  <a:lnTo>
                    <a:pt x="562651" y="98567"/>
                  </a:lnTo>
                  <a:lnTo>
                    <a:pt x="624022" y="60036"/>
                  </a:lnTo>
                  <a:lnTo>
                    <a:pt x="680695" y="12605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2" name="手繪多邊形 101"/>
            <p:cNvSpPr/>
            <p:nvPr/>
          </p:nvSpPr>
          <p:spPr>
            <a:xfrm>
              <a:off x="938322" y="5533796"/>
              <a:ext cx="1281995" cy="415981"/>
            </a:xfrm>
            <a:custGeom>
              <a:avLst/>
              <a:gdLst/>
              <a:ahLst/>
              <a:cxnLst/>
              <a:rect l="0" t="0" r="0" b="0"/>
              <a:pathLst>
                <a:path w="1281995" h="415981">
                  <a:moveTo>
                    <a:pt x="813837" y="88238"/>
                  </a:moveTo>
                  <a:lnTo>
                    <a:pt x="756256" y="88238"/>
                  </a:lnTo>
                  <a:lnTo>
                    <a:pt x="700756" y="88238"/>
                  </a:lnTo>
                  <a:lnTo>
                    <a:pt x="651063" y="88238"/>
                  </a:lnTo>
                  <a:lnTo>
                    <a:pt x="603767" y="88238"/>
                  </a:lnTo>
                  <a:lnTo>
                    <a:pt x="541503" y="91973"/>
                  </a:lnTo>
                  <a:lnTo>
                    <a:pt x="500916" y="96901"/>
                  </a:lnTo>
                  <a:lnTo>
                    <a:pt x="450197" y="99092"/>
                  </a:lnTo>
                  <a:lnTo>
                    <a:pt x="406179" y="100065"/>
                  </a:lnTo>
                  <a:lnTo>
                    <a:pt x="349901" y="100613"/>
                  </a:lnTo>
                  <a:lnTo>
                    <a:pt x="317717" y="103542"/>
                  </a:lnTo>
                  <a:lnTo>
                    <a:pt x="266762" y="124513"/>
                  </a:lnTo>
                  <a:lnTo>
                    <a:pt x="210269" y="142558"/>
                  </a:lnTo>
                  <a:lnTo>
                    <a:pt x="158648" y="161010"/>
                  </a:lnTo>
                  <a:lnTo>
                    <a:pt x="133273" y="174738"/>
                  </a:lnTo>
                  <a:lnTo>
                    <a:pt x="102056" y="211599"/>
                  </a:lnTo>
                  <a:lnTo>
                    <a:pt x="65012" y="274246"/>
                  </a:lnTo>
                  <a:lnTo>
                    <a:pt x="22420" y="333101"/>
                  </a:lnTo>
                  <a:lnTo>
                    <a:pt x="13107" y="343920"/>
                  </a:lnTo>
                  <a:lnTo>
                    <a:pt x="2760" y="370881"/>
                  </a:lnTo>
                  <a:lnTo>
                    <a:pt x="0" y="385914"/>
                  </a:lnTo>
                  <a:lnTo>
                    <a:pt x="3763" y="395936"/>
                  </a:lnTo>
                  <a:lnTo>
                    <a:pt x="11874" y="402618"/>
                  </a:lnTo>
                  <a:lnTo>
                    <a:pt x="35826" y="410041"/>
                  </a:lnTo>
                  <a:lnTo>
                    <a:pt x="83610" y="414221"/>
                  </a:lnTo>
                  <a:lnTo>
                    <a:pt x="126534" y="415198"/>
                  </a:lnTo>
                  <a:lnTo>
                    <a:pt x="177359" y="415632"/>
                  </a:lnTo>
                  <a:lnTo>
                    <a:pt x="232629" y="415826"/>
                  </a:lnTo>
                  <a:lnTo>
                    <a:pt x="289874" y="415911"/>
                  </a:lnTo>
                  <a:lnTo>
                    <a:pt x="347997" y="415950"/>
                  </a:lnTo>
                  <a:lnTo>
                    <a:pt x="402308" y="415967"/>
                  </a:lnTo>
                  <a:lnTo>
                    <a:pt x="445121" y="415975"/>
                  </a:lnTo>
                  <a:lnTo>
                    <a:pt x="490294" y="415978"/>
                  </a:lnTo>
                  <a:lnTo>
                    <a:pt x="538383" y="415979"/>
                  </a:lnTo>
                  <a:lnTo>
                    <a:pt x="587768" y="415980"/>
                  </a:lnTo>
                  <a:lnTo>
                    <a:pt x="637729" y="415980"/>
                  </a:lnTo>
                  <a:lnTo>
                    <a:pt x="687946" y="415980"/>
                  </a:lnTo>
                  <a:lnTo>
                    <a:pt x="738277" y="415980"/>
                  </a:lnTo>
                  <a:lnTo>
                    <a:pt x="800475" y="409289"/>
                  </a:lnTo>
                  <a:lnTo>
                    <a:pt x="854386" y="405127"/>
                  </a:lnTo>
                  <a:lnTo>
                    <a:pt x="912533" y="397202"/>
                  </a:lnTo>
                  <a:lnTo>
                    <a:pt x="967423" y="385984"/>
                  </a:lnTo>
                  <a:lnTo>
                    <a:pt x="1009552" y="381640"/>
                  </a:lnTo>
                  <a:lnTo>
                    <a:pt x="1069312" y="375459"/>
                  </a:lnTo>
                  <a:lnTo>
                    <a:pt x="1121100" y="368492"/>
                  </a:lnTo>
                  <a:lnTo>
                    <a:pt x="1177062" y="362693"/>
                  </a:lnTo>
                  <a:lnTo>
                    <a:pt x="1229126" y="352104"/>
                  </a:lnTo>
                  <a:lnTo>
                    <a:pt x="1246163" y="348186"/>
                  </a:lnTo>
                  <a:lnTo>
                    <a:pt x="1258922" y="341371"/>
                  </a:lnTo>
                  <a:lnTo>
                    <a:pt x="1276834" y="322595"/>
                  </a:lnTo>
                  <a:lnTo>
                    <a:pt x="1281994" y="296509"/>
                  </a:lnTo>
                  <a:lnTo>
                    <a:pt x="1281409" y="281709"/>
                  </a:lnTo>
                  <a:lnTo>
                    <a:pt x="1276817" y="269041"/>
                  </a:lnTo>
                  <a:lnTo>
                    <a:pt x="1260510" y="247496"/>
                  </a:lnTo>
                  <a:lnTo>
                    <a:pt x="1199933" y="202187"/>
                  </a:lnTo>
                  <a:lnTo>
                    <a:pt x="1143146" y="168171"/>
                  </a:lnTo>
                  <a:lnTo>
                    <a:pt x="1082803" y="127215"/>
                  </a:lnTo>
                  <a:lnTo>
                    <a:pt x="1025235" y="95263"/>
                  </a:lnTo>
                  <a:lnTo>
                    <a:pt x="993228" y="77355"/>
                  </a:lnTo>
                  <a:lnTo>
                    <a:pt x="943712" y="64471"/>
                  </a:lnTo>
                  <a:lnTo>
                    <a:pt x="893558" y="45559"/>
                  </a:lnTo>
                  <a:lnTo>
                    <a:pt x="841815" y="30462"/>
                  </a:lnTo>
                  <a:lnTo>
                    <a:pt x="784155" y="18519"/>
                  </a:lnTo>
                  <a:lnTo>
                    <a:pt x="724975" y="10039"/>
                  </a:lnTo>
                  <a:lnTo>
                    <a:pt x="700388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3" name="手繪多邊形 102"/>
            <p:cNvSpPr/>
            <p:nvPr/>
          </p:nvSpPr>
          <p:spPr>
            <a:xfrm>
              <a:off x="1027548" y="5848933"/>
              <a:ext cx="1342272" cy="1487420"/>
            </a:xfrm>
            <a:custGeom>
              <a:avLst/>
              <a:gdLst/>
              <a:ahLst/>
              <a:cxnLst/>
              <a:rect l="0" t="0" r="0" b="0"/>
              <a:pathLst>
                <a:path w="1342272" h="1487420">
                  <a:moveTo>
                    <a:pt x="69127" y="75633"/>
                  </a:moveTo>
                  <a:lnTo>
                    <a:pt x="77790" y="108624"/>
                  </a:lnTo>
                  <a:lnTo>
                    <a:pt x="80564" y="158862"/>
                  </a:lnTo>
                  <a:lnTo>
                    <a:pt x="81386" y="215454"/>
                  </a:lnTo>
                  <a:lnTo>
                    <a:pt x="81578" y="270366"/>
                  </a:lnTo>
                  <a:lnTo>
                    <a:pt x="81664" y="320916"/>
                  </a:lnTo>
                  <a:lnTo>
                    <a:pt x="81702" y="366726"/>
                  </a:lnTo>
                  <a:lnTo>
                    <a:pt x="81719" y="410430"/>
                  </a:lnTo>
                  <a:lnTo>
                    <a:pt x="77991" y="456932"/>
                  </a:lnTo>
                  <a:lnTo>
                    <a:pt x="71666" y="507012"/>
                  </a:lnTo>
                  <a:lnTo>
                    <a:pt x="64186" y="561951"/>
                  </a:lnTo>
                  <a:lnTo>
                    <a:pt x="59928" y="611580"/>
                  </a:lnTo>
                  <a:lnTo>
                    <a:pt x="58035" y="662583"/>
                  </a:lnTo>
                  <a:lnTo>
                    <a:pt x="57531" y="693831"/>
                  </a:lnTo>
                  <a:lnTo>
                    <a:pt x="56970" y="756564"/>
                  </a:lnTo>
                  <a:lnTo>
                    <a:pt x="56721" y="807788"/>
                  </a:lnTo>
                  <a:lnTo>
                    <a:pt x="56610" y="857632"/>
                  </a:lnTo>
                  <a:lnTo>
                    <a:pt x="53760" y="910599"/>
                  </a:lnTo>
                  <a:lnTo>
                    <a:pt x="43155" y="971489"/>
                  </a:lnTo>
                  <a:lnTo>
                    <a:pt x="32840" y="1024697"/>
                  </a:lnTo>
                  <a:lnTo>
                    <a:pt x="24987" y="1070287"/>
                  </a:lnTo>
                  <a:lnTo>
                    <a:pt x="19166" y="1128851"/>
                  </a:lnTo>
                  <a:lnTo>
                    <a:pt x="10594" y="1188533"/>
                  </a:lnTo>
                  <a:lnTo>
                    <a:pt x="6030" y="1240920"/>
                  </a:lnTo>
                  <a:lnTo>
                    <a:pt x="0" y="1270031"/>
                  </a:lnTo>
                  <a:lnTo>
                    <a:pt x="3434" y="1279475"/>
                  </a:lnTo>
                  <a:lnTo>
                    <a:pt x="11325" y="1285770"/>
                  </a:lnTo>
                  <a:lnTo>
                    <a:pt x="35034" y="1292766"/>
                  </a:lnTo>
                  <a:lnTo>
                    <a:pt x="81279" y="1299505"/>
                  </a:lnTo>
                  <a:lnTo>
                    <a:pt x="137311" y="1316597"/>
                  </a:lnTo>
                  <a:lnTo>
                    <a:pt x="188617" y="1331154"/>
                  </a:lnTo>
                  <a:lnTo>
                    <a:pt x="244307" y="1348621"/>
                  </a:lnTo>
                  <a:lnTo>
                    <a:pt x="275840" y="1355714"/>
                  </a:lnTo>
                  <a:lnTo>
                    <a:pt x="322536" y="1358867"/>
                  </a:lnTo>
                  <a:lnTo>
                    <a:pt x="377179" y="1367334"/>
                  </a:lnTo>
                  <a:lnTo>
                    <a:pt x="426672" y="1378713"/>
                  </a:lnTo>
                  <a:lnTo>
                    <a:pt x="484925" y="1393705"/>
                  </a:lnTo>
                  <a:lnTo>
                    <a:pt x="545193" y="1401854"/>
                  </a:lnTo>
                  <a:lnTo>
                    <a:pt x="604667" y="1409844"/>
                  </a:lnTo>
                  <a:lnTo>
                    <a:pt x="663102" y="1421486"/>
                  </a:lnTo>
                  <a:lnTo>
                    <a:pt x="721948" y="1433197"/>
                  </a:lnTo>
                  <a:lnTo>
                    <a:pt x="772916" y="1441391"/>
                  </a:lnTo>
                  <a:lnTo>
                    <a:pt x="820779" y="1453437"/>
                  </a:lnTo>
                  <a:lnTo>
                    <a:pt x="865395" y="1465327"/>
                  </a:lnTo>
                  <a:lnTo>
                    <a:pt x="928484" y="1473421"/>
                  </a:lnTo>
                  <a:lnTo>
                    <a:pt x="984682" y="1482667"/>
                  </a:lnTo>
                  <a:lnTo>
                    <a:pt x="1045063" y="1486029"/>
                  </a:lnTo>
                  <a:lnTo>
                    <a:pt x="1105906" y="1487025"/>
                  </a:lnTo>
                  <a:lnTo>
                    <a:pt x="1162839" y="1487320"/>
                  </a:lnTo>
                  <a:lnTo>
                    <a:pt x="1207904" y="1487389"/>
                  </a:lnTo>
                  <a:lnTo>
                    <a:pt x="1252210" y="1487419"/>
                  </a:lnTo>
                  <a:lnTo>
                    <a:pt x="1291043" y="1484632"/>
                  </a:lnTo>
                  <a:lnTo>
                    <a:pt x="1317639" y="1474056"/>
                  </a:lnTo>
                  <a:lnTo>
                    <a:pt x="1325852" y="1464512"/>
                  </a:lnTo>
                  <a:lnTo>
                    <a:pt x="1334978" y="1438969"/>
                  </a:lnTo>
                  <a:lnTo>
                    <a:pt x="1340115" y="1386399"/>
                  </a:lnTo>
                  <a:lnTo>
                    <a:pt x="1341317" y="1339357"/>
                  </a:lnTo>
                  <a:lnTo>
                    <a:pt x="1341851" y="1288570"/>
                  </a:lnTo>
                  <a:lnTo>
                    <a:pt x="1342088" y="1242654"/>
                  </a:lnTo>
                  <a:lnTo>
                    <a:pt x="1342194" y="1198904"/>
                  </a:lnTo>
                  <a:lnTo>
                    <a:pt x="1342240" y="1153315"/>
                  </a:lnTo>
                  <a:lnTo>
                    <a:pt x="1342261" y="1100372"/>
                  </a:lnTo>
                  <a:lnTo>
                    <a:pt x="1342271" y="1047896"/>
                  </a:lnTo>
                  <a:lnTo>
                    <a:pt x="1340874" y="996562"/>
                  </a:lnTo>
                  <a:lnTo>
                    <a:pt x="1335585" y="945734"/>
                  </a:lnTo>
                  <a:lnTo>
                    <a:pt x="1324733" y="883256"/>
                  </a:lnTo>
                  <a:lnTo>
                    <a:pt x="1312647" y="835954"/>
                  </a:lnTo>
                  <a:lnTo>
                    <a:pt x="1293503" y="781944"/>
                  </a:lnTo>
                  <a:lnTo>
                    <a:pt x="1283474" y="728279"/>
                  </a:lnTo>
                  <a:lnTo>
                    <a:pt x="1271422" y="668618"/>
                  </a:lnTo>
                  <a:lnTo>
                    <a:pt x="1268061" y="620781"/>
                  </a:lnTo>
                  <a:lnTo>
                    <a:pt x="1267065" y="568323"/>
                  </a:lnTo>
                  <a:lnTo>
                    <a:pt x="1266832" y="524306"/>
                  </a:lnTo>
                  <a:lnTo>
                    <a:pt x="1266728" y="480465"/>
                  </a:lnTo>
                  <a:lnTo>
                    <a:pt x="1266682" y="437637"/>
                  </a:lnTo>
                  <a:lnTo>
                    <a:pt x="1266656" y="374154"/>
                  </a:lnTo>
                  <a:lnTo>
                    <a:pt x="1266649" y="310991"/>
                  </a:lnTo>
                  <a:lnTo>
                    <a:pt x="1266646" y="249325"/>
                  </a:lnTo>
                  <a:lnTo>
                    <a:pt x="1266646" y="194948"/>
                  </a:lnTo>
                  <a:lnTo>
                    <a:pt x="1266645" y="143355"/>
                  </a:lnTo>
                  <a:lnTo>
                    <a:pt x="1265245" y="92586"/>
                  </a:lnTo>
                  <a:lnTo>
                    <a:pt x="1252933" y="32710"/>
                  </a:lnTo>
                  <a:lnTo>
                    <a:pt x="1241434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4" name="手繪多邊形 103"/>
            <p:cNvSpPr/>
            <p:nvPr/>
          </p:nvSpPr>
          <p:spPr>
            <a:xfrm>
              <a:off x="1414961" y="6353151"/>
              <a:ext cx="243197" cy="466403"/>
            </a:xfrm>
            <a:custGeom>
              <a:avLst/>
              <a:gdLst/>
              <a:ahLst/>
              <a:cxnLst/>
              <a:rect l="0" t="0" r="0" b="0"/>
              <a:pathLst>
                <a:path w="243197" h="466403">
                  <a:moveTo>
                    <a:pt x="198538" y="0"/>
                  </a:moveTo>
                  <a:lnTo>
                    <a:pt x="140957" y="0"/>
                  </a:lnTo>
                  <a:lnTo>
                    <a:pt x="89659" y="0"/>
                  </a:lnTo>
                  <a:lnTo>
                    <a:pt x="55840" y="0"/>
                  </a:lnTo>
                  <a:lnTo>
                    <a:pt x="43180" y="5602"/>
                  </a:lnTo>
                  <a:lnTo>
                    <a:pt x="25378" y="26767"/>
                  </a:lnTo>
                  <a:lnTo>
                    <a:pt x="7482" y="63488"/>
                  </a:lnTo>
                  <a:lnTo>
                    <a:pt x="0" y="107672"/>
                  </a:lnTo>
                  <a:lnTo>
                    <a:pt x="4476" y="149554"/>
                  </a:lnTo>
                  <a:lnTo>
                    <a:pt x="34747" y="201958"/>
                  </a:lnTo>
                  <a:lnTo>
                    <a:pt x="86505" y="263679"/>
                  </a:lnTo>
                  <a:lnTo>
                    <a:pt x="145491" y="317162"/>
                  </a:lnTo>
                  <a:lnTo>
                    <a:pt x="198019" y="349151"/>
                  </a:lnTo>
                  <a:lnTo>
                    <a:pt x="229509" y="374080"/>
                  </a:lnTo>
                  <a:lnTo>
                    <a:pt x="240315" y="398291"/>
                  </a:lnTo>
                  <a:lnTo>
                    <a:pt x="243196" y="412591"/>
                  </a:lnTo>
                  <a:lnTo>
                    <a:pt x="240915" y="423525"/>
                  </a:lnTo>
                  <a:lnTo>
                    <a:pt x="235193" y="432215"/>
                  </a:lnTo>
                  <a:lnTo>
                    <a:pt x="227177" y="439409"/>
                  </a:lnTo>
                  <a:lnTo>
                    <a:pt x="203329" y="447401"/>
                  </a:lnTo>
                  <a:lnTo>
                    <a:pt x="149062" y="459225"/>
                  </a:lnTo>
                  <a:lnTo>
                    <a:pt x="87817" y="464984"/>
                  </a:lnTo>
                  <a:lnTo>
                    <a:pt x="36710" y="466121"/>
                  </a:lnTo>
                  <a:lnTo>
                    <a:pt x="22061" y="466402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5" name="手繪多邊形 104"/>
            <p:cNvSpPr/>
            <p:nvPr/>
          </p:nvSpPr>
          <p:spPr>
            <a:xfrm>
              <a:off x="1853002" y="6567444"/>
              <a:ext cx="352954" cy="37817"/>
            </a:xfrm>
            <a:custGeom>
              <a:avLst/>
              <a:gdLst/>
              <a:ahLst/>
              <a:cxnLst/>
              <a:rect l="0" t="0" r="0" b="0"/>
              <a:pathLst>
                <a:path w="352954" h="37817">
                  <a:moveTo>
                    <a:pt x="0" y="37816"/>
                  </a:moveTo>
                  <a:lnTo>
                    <a:pt x="58584" y="27839"/>
                  </a:lnTo>
                  <a:lnTo>
                    <a:pt x="112133" y="25989"/>
                  </a:lnTo>
                  <a:lnTo>
                    <a:pt x="163481" y="25441"/>
                  </a:lnTo>
                  <a:lnTo>
                    <a:pt x="214178" y="25279"/>
                  </a:lnTo>
                  <a:lnTo>
                    <a:pt x="274808" y="18532"/>
                  </a:lnTo>
                  <a:lnTo>
                    <a:pt x="332547" y="3408"/>
                  </a:lnTo>
                  <a:lnTo>
                    <a:pt x="352953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6" name="手繪多邊形 105"/>
            <p:cNvSpPr/>
            <p:nvPr/>
          </p:nvSpPr>
          <p:spPr>
            <a:xfrm>
              <a:off x="1991662" y="6189280"/>
              <a:ext cx="63029" cy="756682"/>
            </a:xfrm>
            <a:custGeom>
              <a:avLst/>
              <a:gdLst/>
              <a:ahLst/>
              <a:cxnLst/>
              <a:rect l="0" t="0" r="0" b="0"/>
              <a:pathLst>
                <a:path w="63029" h="756682">
                  <a:moveTo>
                    <a:pt x="0" y="0"/>
                  </a:moveTo>
                  <a:lnTo>
                    <a:pt x="0" y="50318"/>
                  </a:lnTo>
                  <a:lnTo>
                    <a:pt x="0" y="108906"/>
                  </a:lnTo>
                  <a:lnTo>
                    <a:pt x="0" y="154848"/>
                  </a:lnTo>
                  <a:lnTo>
                    <a:pt x="0" y="214576"/>
                  </a:lnTo>
                  <a:lnTo>
                    <a:pt x="0" y="267755"/>
                  </a:lnTo>
                  <a:lnTo>
                    <a:pt x="0" y="325687"/>
                  </a:lnTo>
                  <a:lnTo>
                    <a:pt x="0" y="370248"/>
                  </a:lnTo>
                  <a:lnTo>
                    <a:pt x="0" y="415263"/>
                  </a:lnTo>
                  <a:lnTo>
                    <a:pt x="0" y="473504"/>
                  </a:lnTo>
                  <a:lnTo>
                    <a:pt x="0" y="534490"/>
                  </a:lnTo>
                  <a:lnTo>
                    <a:pt x="0" y="595512"/>
                  </a:lnTo>
                  <a:lnTo>
                    <a:pt x="0" y="651098"/>
                  </a:lnTo>
                  <a:lnTo>
                    <a:pt x="0" y="711298"/>
                  </a:lnTo>
                  <a:lnTo>
                    <a:pt x="0" y="752655"/>
                  </a:lnTo>
                  <a:lnTo>
                    <a:pt x="7003" y="756681"/>
                  </a:lnTo>
                  <a:lnTo>
                    <a:pt x="18675" y="749560"/>
                  </a:lnTo>
                  <a:lnTo>
                    <a:pt x="63028" y="705906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7" name="手繪多邊形 106"/>
            <p:cNvSpPr/>
            <p:nvPr/>
          </p:nvSpPr>
          <p:spPr>
            <a:xfrm>
              <a:off x="2134396" y="6668288"/>
              <a:ext cx="222826" cy="237089"/>
            </a:xfrm>
            <a:custGeom>
              <a:avLst/>
              <a:gdLst/>
              <a:ahLst/>
              <a:cxnLst/>
              <a:rect l="0" t="0" r="0" b="0"/>
              <a:pathLst>
                <a:path w="222826" h="237089">
                  <a:moveTo>
                    <a:pt x="84165" y="0"/>
                  </a:moveTo>
                  <a:lnTo>
                    <a:pt x="64089" y="6691"/>
                  </a:lnTo>
                  <a:lnTo>
                    <a:pt x="46763" y="21181"/>
                  </a:lnTo>
                  <a:lnTo>
                    <a:pt x="31126" y="43028"/>
                  </a:lnTo>
                  <a:lnTo>
                    <a:pt x="9675" y="106438"/>
                  </a:lnTo>
                  <a:lnTo>
                    <a:pt x="0" y="161793"/>
                  </a:lnTo>
                  <a:lnTo>
                    <a:pt x="868" y="209943"/>
                  </a:lnTo>
                  <a:lnTo>
                    <a:pt x="3423" y="223998"/>
                  </a:lnTo>
                  <a:lnTo>
                    <a:pt x="10728" y="231968"/>
                  </a:lnTo>
                  <a:lnTo>
                    <a:pt x="21201" y="235880"/>
                  </a:lnTo>
                  <a:lnTo>
                    <a:pt x="33785" y="237088"/>
                  </a:lnTo>
                  <a:lnTo>
                    <a:pt x="42175" y="232291"/>
                  </a:lnTo>
                  <a:lnTo>
                    <a:pt x="47768" y="223490"/>
                  </a:lnTo>
                  <a:lnTo>
                    <a:pt x="55640" y="184336"/>
                  </a:lnTo>
                  <a:lnTo>
                    <a:pt x="60282" y="156159"/>
                  </a:lnTo>
                  <a:lnTo>
                    <a:pt x="71683" y="134298"/>
                  </a:lnTo>
                  <a:lnTo>
                    <a:pt x="80045" y="128749"/>
                  </a:lnTo>
                  <a:lnTo>
                    <a:pt x="100542" y="126317"/>
                  </a:lnTo>
                  <a:lnTo>
                    <a:pt x="119922" y="133641"/>
                  </a:lnTo>
                  <a:lnTo>
                    <a:pt x="155189" y="161167"/>
                  </a:lnTo>
                  <a:lnTo>
                    <a:pt x="205982" y="221076"/>
                  </a:lnTo>
                  <a:lnTo>
                    <a:pt x="211596" y="224417"/>
                  </a:lnTo>
                  <a:lnTo>
                    <a:pt x="215339" y="223843"/>
                  </a:lnTo>
                  <a:lnTo>
                    <a:pt x="222825" y="214293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8" name="手繪多邊形 107"/>
            <p:cNvSpPr/>
            <p:nvPr/>
          </p:nvSpPr>
          <p:spPr>
            <a:xfrm>
              <a:off x="2395037" y="6327940"/>
              <a:ext cx="252110" cy="163872"/>
            </a:xfrm>
            <a:custGeom>
              <a:avLst/>
              <a:gdLst/>
              <a:ahLst/>
              <a:cxnLst/>
              <a:rect l="0" t="0" r="0" b="0"/>
              <a:pathLst>
                <a:path w="252110" h="163872">
                  <a:moveTo>
                    <a:pt x="0" y="0"/>
                  </a:moveTo>
                  <a:lnTo>
                    <a:pt x="59263" y="59262"/>
                  </a:lnTo>
                  <a:lnTo>
                    <a:pt x="119077" y="117677"/>
                  </a:lnTo>
                  <a:lnTo>
                    <a:pt x="164983" y="147536"/>
                  </a:lnTo>
                  <a:lnTo>
                    <a:pt x="190977" y="156611"/>
                  </a:lnTo>
                  <a:lnTo>
                    <a:pt x="252109" y="163871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9" name="手繪多邊形 108"/>
            <p:cNvSpPr/>
            <p:nvPr/>
          </p:nvSpPr>
          <p:spPr>
            <a:xfrm>
              <a:off x="2517729" y="6302729"/>
              <a:ext cx="154629" cy="585090"/>
            </a:xfrm>
            <a:custGeom>
              <a:avLst/>
              <a:gdLst/>
              <a:ahLst/>
              <a:cxnLst/>
              <a:rect l="0" t="0" r="0" b="0"/>
              <a:pathLst>
                <a:path w="154629" h="585090">
                  <a:moveTo>
                    <a:pt x="41179" y="0"/>
                  </a:moveTo>
                  <a:lnTo>
                    <a:pt x="41179" y="48917"/>
                  </a:lnTo>
                  <a:lnTo>
                    <a:pt x="41179" y="98842"/>
                  </a:lnTo>
                  <a:lnTo>
                    <a:pt x="41179" y="155964"/>
                  </a:lnTo>
                  <a:lnTo>
                    <a:pt x="41179" y="213196"/>
                  </a:lnTo>
                  <a:lnTo>
                    <a:pt x="41179" y="263293"/>
                  </a:lnTo>
                  <a:lnTo>
                    <a:pt x="34487" y="319851"/>
                  </a:lnTo>
                  <a:lnTo>
                    <a:pt x="30326" y="369913"/>
                  </a:lnTo>
                  <a:lnTo>
                    <a:pt x="22401" y="426919"/>
                  </a:lnTo>
                  <a:lnTo>
                    <a:pt x="17874" y="488162"/>
                  </a:lnTo>
                  <a:lnTo>
                    <a:pt x="9346" y="518558"/>
                  </a:lnTo>
                  <a:lnTo>
                    <a:pt x="3149" y="530585"/>
                  </a:lnTo>
                  <a:lnTo>
                    <a:pt x="0" y="555154"/>
                  </a:lnTo>
                  <a:lnTo>
                    <a:pt x="1121" y="567588"/>
                  </a:lnTo>
                  <a:lnTo>
                    <a:pt x="7471" y="575878"/>
                  </a:lnTo>
                  <a:lnTo>
                    <a:pt x="29466" y="585089"/>
                  </a:lnTo>
                  <a:lnTo>
                    <a:pt x="54181" y="581712"/>
                  </a:lnTo>
                  <a:lnTo>
                    <a:pt x="87983" y="564062"/>
                  </a:lnTo>
                  <a:lnTo>
                    <a:pt x="131742" y="524809"/>
                  </a:lnTo>
                  <a:lnTo>
                    <a:pt x="154628" y="491613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0" name="手繪多邊形 109"/>
            <p:cNvSpPr/>
            <p:nvPr/>
          </p:nvSpPr>
          <p:spPr>
            <a:xfrm>
              <a:off x="2798412" y="6617866"/>
              <a:ext cx="226899" cy="327743"/>
            </a:xfrm>
            <a:custGeom>
              <a:avLst/>
              <a:gdLst/>
              <a:ahLst/>
              <a:cxnLst/>
              <a:rect l="0" t="0" r="0" b="0"/>
              <a:pathLst>
                <a:path w="226899" h="327743">
                  <a:moveTo>
                    <a:pt x="0" y="0"/>
                  </a:moveTo>
                  <a:lnTo>
                    <a:pt x="0" y="54848"/>
                  </a:lnTo>
                  <a:lnTo>
                    <a:pt x="0" y="109625"/>
                  </a:lnTo>
                  <a:lnTo>
                    <a:pt x="0" y="155168"/>
                  </a:lnTo>
                  <a:lnTo>
                    <a:pt x="0" y="203422"/>
                  </a:lnTo>
                  <a:lnTo>
                    <a:pt x="0" y="264450"/>
                  </a:lnTo>
                  <a:lnTo>
                    <a:pt x="13383" y="311323"/>
                  </a:lnTo>
                  <a:lnTo>
                    <a:pt x="18726" y="316796"/>
                  </a:lnTo>
                  <a:lnTo>
                    <a:pt x="23689" y="316243"/>
                  </a:lnTo>
                  <a:lnTo>
                    <a:pt x="54682" y="282809"/>
                  </a:lnTo>
                  <a:lnTo>
                    <a:pt x="93736" y="223731"/>
                  </a:lnTo>
                  <a:lnTo>
                    <a:pt x="144376" y="162302"/>
                  </a:lnTo>
                  <a:lnTo>
                    <a:pt x="182741" y="113139"/>
                  </a:lnTo>
                  <a:lnTo>
                    <a:pt x="189056" y="100636"/>
                  </a:lnTo>
                  <a:lnTo>
                    <a:pt x="193267" y="97904"/>
                  </a:lnTo>
                  <a:lnTo>
                    <a:pt x="196073" y="101685"/>
                  </a:lnTo>
                  <a:lnTo>
                    <a:pt x="213962" y="154700"/>
                  </a:lnTo>
                  <a:lnTo>
                    <a:pt x="223065" y="212353"/>
                  </a:lnTo>
                  <a:lnTo>
                    <a:pt x="225763" y="267097"/>
                  </a:lnTo>
                  <a:lnTo>
                    <a:pt x="226898" y="327742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1" name="手繪多邊形 110"/>
            <p:cNvSpPr/>
            <p:nvPr/>
          </p:nvSpPr>
          <p:spPr>
            <a:xfrm>
              <a:off x="3025310" y="6656247"/>
              <a:ext cx="302532" cy="339784"/>
            </a:xfrm>
            <a:custGeom>
              <a:avLst/>
              <a:gdLst/>
              <a:ahLst/>
              <a:cxnLst/>
              <a:rect l="0" t="0" r="0" b="0"/>
              <a:pathLst>
                <a:path w="302532" h="339784">
                  <a:moveTo>
                    <a:pt x="302531" y="24646"/>
                  </a:moveTo>
                  <a:lnTo>
                    <a:pt x="241441" y="20911"/>
                  </a:lnTo>
                  <a:lnTo>
                    <a:pt x="191056" y="14669"/>
                  </a:lnTo>
                  <a:lnTo>
                    <a:pt x="134110" y="9085"/>
                  </a:lnTo>
                  <a:lnTo>
                    <a:pt x="86890" y="2295"/>
                  </a:lnTo>
                  <a:lnTo>
                    <a:pt x="37417" y="282"/>
                  </a:lnTo>
                  <a:lnTo>
                    <a:pt x="20743" y="0"/>
                  </a:lnTo>
                  <a:lnTo>
                    <a:pt x="11027" y="4013"/>
                  </a:lnTo>
                  <a:lnTo>
                    <a:pt x="5951" y="10890"/>
                  </a:lnTo>
                  <a:lnTo>
                    <a:pt x="3967" y="19677"/>
                  </a:lnTo>
                  <a:lnTo>
                    <a:pt x="6847" y="26936"/>
                  </a:lnTo>
                  <a:lnTo>
                    <a:pt x="52983" y="59945"/>
                  </a:lnTo>
                  <a:lnTo>
                    <a:pt x="113787" y="90523"/>
                  </a:lnTo>
                  <a:lnTo>
                    <a:pt x="157246" y="121850"/>
                  </a:lnTo>
                  <a:lnTo>
                    <a:pt x="177470" y="153357"/>
                  </a:lnTo>
                  <a:lnTo>
                    <a:pt x="185641" y="202688"/>
                  </a:lnTo>
                  <a:lnTo>
                    <a:pt x="188062" y="254965"/>
                  </a:lnTo>
                  <a:lnTo>
                    <a:pt x="184200" y="267831"/>
                  </a:lnTo>
                  <a:lnTo>
                    <a:pt x="177424" y="277809"/>
                  </a:lnTo>
                  <a:lnTo>
                    <a:pt x="168705" y="285861"/>
                  </a:lnTo>
                  <a:lnTo>
                    <a:pt x="140341" y="294809"/>
                  </a:lnTo>
                  <a:lnTo>
                    <a:pt x="88736" y="303580"/>
                  </a:lnTo>
                  <a:lnTo>
                    <a:pt x="41699" y="318785"/>
                  </a:lnTo>
                  <a:lnTo>
                    <a:pt x="0" y="339783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300715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手繪多邊形 1"/>
          <p:cNvSpPr/>
          <p:nvPr/>
        </p:nvSpPr>
        <p:spPr>
          <a:xfrm>
            <a:off x="302531" y="253413"/>
            <a:ext cx="5029579" cy="2721018"/>
          </a:xfrm>
          <a:custGeom>
            <a:avLst/>
            <a:gdLst/>
            <a:ahLst/>
            <a:cxnLst/>
            <a:rect l="0" t="0" r="0" b="0"/>
            <a:pathLst>
              <a:path w="5029579" h="2721018">
                <a:moveTo>
                  <a:pt x="63027" y="124751"/>
                </a:moveTo>
                <a:lnTo>
                  <a:pt x="49644" y="138134"/>
                </a:lnTo>
                <a:lnTo>
                  <a:pt x="43073" y="163380"/>
                </a:lnTo>
                <a:lnTo>
                  <a:pt x="35639" y="213230"/>
                </a:lnTo>
                <a:lnTo>
                  <a:pt x="28301" y="267217"/>
                </a:lnTo>
                <a:lnTo>
                  <a:pt x="18656" y="323831"/>
                </a:lnTo>
                <a:lnTo>
                  <a:pt x="5528" y="379822"/>
                </a:lnTo>
                <a:lnTo>
                  <a:pt x="1638" y="440765"/>
                </a:lnTo>
                <a:lnTo>
                  <a:pt x="728" y="483696"/>
                </a:lnTo>
                <a:lnTo>
                  <a:pt x="324" y="530789"/>
                </a:lnTo>
                <a:lnTo>
                  <a:pt x="144" y="575996"/>
                </a:lnTo>
                <a:lnTo>
                  <a:pt x="43" y="637084"/>
                </a:lnTo>
                <a:lnTo>
                  <a:pt x="13" y="694401"/>
                </a:lnTo>
                <a:lnTo>
                  <a:pt x="4" y="755736"/>
                </a:lnTo>
                <a:lnTo>
                  <a:pt x="2" y="798759"/>
                </a:lnTo>
                <a:lnTo>
                  <a:pt x="1" y="845893"/>
                </a:lnTo>
                <a:lnTo>
                  <a:pt x="0" y="891118"/>
                </a:lnTo>
                <a:lnTo>
                  <a:pt x="0" y="952216"/>
                </a:lnTo>
                <a:lnTo>
                  <a:pt x="0" y="1009536"/>
                </a:lnTo>
                <a:lnTo>
                  <a:pt x="0" y="1067137"/>
                </a:lnTo>
                <a:lnTo>
                  <a:pt x="0" y="1119686"/>
                </a:lnTo>
                <a:lnTo>
                  <a:pt x="0" y="1170738"/>
                </a:lnTo>
                <a:lnTo>
                  <a:pt x="0" y="1225082"/>
                </a:lnTo>
                <a:lnTo>
                  <a:pt x="0" y="1285536"/>
                </a:lnTo>
                <a:lnTo>
                  <a:pt x="0" y="1344066"/>
                </a:lnTo>
                <a:lnTo>
                  <a:pt x="0" y="1396890"/>
                </a:lnTo>
                <a:lnTo>
                  <a:pt x="0" y="1448024"/>
                </a:lnTo>
                <a:lnTo>
                  <a:pt x="0" y="1498657"/>
                </a:lnTo>
                <a:lnTo>
                  <a:pt x="0" y="1552876"/>
                </a:lnTo>
                <a:lnTo>
                  <a:pt x="0" y="1613294"/>
                </a:lnTo>
                <a:lnTo>
                  <a:pt x="0" y="1656102"/>
                </a:lnTo>
                <a:lnTo>
                  <a:pt x="0" y="1703140"/>
                </a:lnTo>
                <a:lnTo>
                  <a:pt x="6692" y="1763484"/>
                </a:lnTo>
                <a:lnTo>
                  <a:pt x="10853" y="1816846"/>
                </a:lnTo>
                <a:lnTo>
                  <a:pt x="18778" y="1868139"/>
                </a:lnTo>
                <a:lnTo>
                  <a:pt x="29997" y="1925511"/>
                </a:lnTo>
                <a:lnTo>
                  <a:pt x="35499" y="1986862"/>
                </a:lnTo>
                <a:lnTo>
                  <a:pt x="43822" y="2042701"/>
                </a:lnTo>
                <a:lnTo>
                  <a:pt x="57781" y="2103098"/>
                </a:lnTo>
                <a:lnTo>
                  <a:pt x="61473" y="2152463"/>
                </a:lnTo>
                <a:lnTo>
                  <a:pt x="62567" y="2209419"/>
                </a:lnTo>
                <a:lnTo>
                  <a:pt x="62891" y="2262400"/>
                </a:lnTo>
                <a:lnTo>
                  <a:pt x="62987" y="2314980"/>
                </a:lnTo>
                <a:lnTo>
                  <a:pt x="63015" y="2372889"/>
                </a:lnTo>
                <a:lnTo>
                  <a:pt x="63024" y="2427552"/>
                </a:lnTo>
                <a:lnTo>
                  <a:pt x="65827" y="2483277"/>
                </a:lnTo>
                <a:lnTo>
                  <a:pt x="76410" y="2508696"/>
                </a:lnTo>
                <a:lnTo>
                  <a:pt x="87356" y="2516595"/>
                </a:lnTo>
                <a:lnTo>
                  <a:pt x="118193" y="2525372"/>
                </a:lnTo>
                <a:lnTo>
                  <a:pt x="181617" y="2530313"/>
                </a:lnTo>
                <a:lnTo>
                  <a:pt x="229183" y="2531469"/>
                </a:lnTo>
                <a:lnTo>
                  <a:pt x="275534" y="2531982"/>
                </a:lnTo>
                <a:lnTo>
                  <a:pt x="335928" y="2532272"/>
                </a:lnTo>
                <a:lnTo>
                  <a:pt x="381802" y="2532339"/>
                </a:lnTo>
                <a:lnTo>
                  <a:pt x="430202" y="2532369"/>
                </a:lnTo>
                <a:lnTo>
                  <a:pt x="478325" y="2532383"/>
                </a:lnTo>
                <a:lnTo>
                  <a:pt x="523057" y="2532389"/>
                </a:lnTo>
                <a:lnTo>
                  <a:pt x="570016" y="2532391"/>
                </a:lnTo>
                <a:lnTo>
                  <a:pt x="616097" y="2532392"/>
                </a:lnTo>
                <a:lnTo>
                  <a:pt x="674938" y="2532393"/>
                </a:lnTo>
                <a:lnTo>
                  <a:pt x="715486" y="2532393"/>
                </a:lnTo>
                <a:lnTo>
                  <a:pt x="771790" y="2532393"/>
                </a:lnTo>
                <a:lnTo>
                  <a:pt x="804452" y="2532393"/>
                </a:lnTo>
                <a:lnTo>
                  <a:pt x="837432" y="2532393"/>
                </a:lnTo>
                <a:lnTo>
                  <a:pt x="870623" y="2532393"/>
                </a:lnTo>
                <a:lnTo>
                  <a:pt x="903955" y="2532393"/>
                </a:lnTo>
                <a:lnTo>
                  <a:pt x="937382" y="2532393"/>
                </a:lnTo>
                <a:lnTo>
                  <a:pt x="970871" y="2532393"/>
                </a:lnTo>
                <a:lnTo>
                  <a:pt x="1004402" y="2532393"/>
                </a:lnTo>
                <a:lnTo>
                  <a:pt x="1064068" y="2532393"/>
                </a:lnTo>
                <a:lnTo>
                  <a:pt x="1118599" y="2532393"/>
                </a:lnTo>
                <a:lnTo>
                  <a:pt x="1170847" y="2532393"/>
                </a:lnTo>
                <a:lnTo>
                  <a:pt x="1218345" y="2532393"/>
                </a:lnTo>
                <a:lnTo>
                  <a:pt x="1262799" y="2532393"/>
                </a:lnTo>
                <a:lnTo>
                  <a:pt x="1305900" y="2532393"/>
                </a:lnTo>
                <a:lnTo>
                  <a:pt x="1352134" y="2532393"/>
                </a:lnTo>
                <a:lnTo>
                  <a:pt x="1399294" y="2532393"/>
                </a:lnTo>
                <a:lnTo>
                  <a:pt x="1443597" y="2532393"/>
                </a:lnTo>
                <a:lnTo>
                  <a:pt x="1490367" y="2532393"/>
                </a:lnTo>
                <a:lnTo>
                  <a:pt x="1536364" y="2532393"/>
                </a:lnTo>
                <a:lnTo>
                  <a:pt x="1596558" y="2532393"/>
                </a:lnTo>
                <a:lnTo>
                  <a:pt x="1642385" y="2532393"/>
                </a:lnTo>
                <a:lnTo>
                  <a:pt x="1702048" y="2532393"/>
                </a:lnTo>
                <a:lnTo>
                  <a:pt x="1761900" y="2532393"/>
                </a:lnTo>
                <a:lnTo>
                  <a:pt x="1810645" y="2532393"/>
                </a:lnTo>
                <a:lnTo>
                  <a:pt x="1863589" y="2532393"/>
                </a:lnTo>
                <a:lnTo>
                  <a:pt x="1915133" y="2532393"/>
                </a:lnTo>
                <a:lnTo>
                  <a:pt x="1962318" y="2532393"/>
                </a:lnTo>
                <a:lnTo>
                  <a:pt x="2009434" y="2532393"/>
                </a:lnTo>
                <a:lnTo>
                  <a:pt x="2063055" y="2532393"/>
                </a:lnTo>
                <a:lnTo>
                  <a:pt x="2119567" y="2532393"/>
                </a:lnTo>
                <a:lnTo>
                  <a:pt x="2177365" y="2532393"/>
                </a:lnTo>
                <a:lnTo>
                  <a:pt x="2235733" y="2532393"/>
                </a:lnTo>
                <a:lnTo>
                  <a:pt x="2286886" y="2532393"/>
                </a:lnTo>
                <a:lnTo>
                  <a:pt x="2331563" y="2532393"/>
                </a:lnTo>
                <a:lnTo>
                  <a:pt x="2389614" y="2532393"/>
                </a:lnTo>
                <a:lnTo>
                  <a:pt x="2449143" y="2532393"/>
                </a:lnTo>
                <a:lnTo>
                  <a:pt x="2504287" y="2532393"/>
                </a:lnTo>
                <a:lnTo>
                  <a:pt x="2543969" y="2532393"/>
                </a:lnTo>
                <a:lnTo>
                  <a:pt x="2596154" y="2532393"/>
                </a:lnTo>
                <a:lnTo>
                  <a:pt x="2653896" y="2532393"/>
                </a:lnTo>
                <a:lnTo>
                  <a:pt x="2707571" y="2532393"/>
                </a:lnTo>
                <a:lnTo>
                  <a:pt x="2755704" y="2532393"/>
                </a:lnTo>
                <a:lnTo>
                  <a:pt x="2803241" y="2532393"/>
                </a:lnTo>
                <a:lnTo>
                  <a:pt x="2857049" y="2532393"/>
                </a:lnTo>
                <a:lnTo>
                  <a:pt x="2913645" y="2532393"/>
                </a:lnTo>
                <a:lnTo>
                  <a:pt x="2971479" y="2532393"/>
                </a:lnTo>
                <a:lnTo>
                  <a:pt x="3029864" y="2532393"/>
                </a:lnTo>
                <a:lnTo>
                  <a:pt x="3088494" y="2532393"/>
                </a:lnTo>
                <a:lnTo>
                  <a:pt x="3147232" y="2532393"/>
                </a:lnTo>
                <a:lnTo>
                  <a:pt x="3206019" y="2532393"/>
                </a:lnTo>
                <a:lnTo>
                  <a:pt x="3264828" y="2536128"/>
                </a:lnTo>
                <a:lnTo>
                  <a:pt x="3318043" y="2543858"/>
                </a:lnTo>
                <a:lnTo>
                  <a:pt x="3375827" y="2561157"/>
                </a:lnTo>
                <a:lnTo>
                  <a:pt x="3420599" y="2566186"/>
                </a:lnTo>
                <a:lnTo>
                  <a:pt x="3479668" y="2569018"/>
                </a:lnTo>
                <a:lnTo>
                  <a:pt x="3539343" y="2576548"/>
                </a:lnTo>
                <a:lnTo>
                  <a:pt x="3594686" y="2580958"/>
                </a:lnTo>
                <a:lnTo>
                  <a:pt x="3653257" y="2588957"/>
                </a:lnTo>
                <a:lnTo>
                  <a:pt x="3714964" y="2606889"/>
                </a:lnTo>
                <a:lnTo>
                  <a:pt x="3770909" y="2616560"/>
                </a:lnTo>
                <a:lnTo>
                  <a:pt x="3822967" y="2626117"/>
                </a:lnTo>
                <a:lnTo>
                  <a:pt x="3864434" y="2633807"/>
                </a:lnTo>
                <a:lnTo>
                  <a:pt x="3910876" y="2640493"/>
                </a:lnTo>
                <a:lnTo>
                  <a:pt x="3959529" y="2643465"/>
                </a:lnTo>
                <a:lnTo>
                  <a:pt x="4020782" y="2645138"/>
                </a:lnTo>
                <a:lnTo>
                  <a:pt x="4083008" y="2655767"/>
                </a:lnTo>
                <a:lnTo>
                  <a:pt x="4131290" y="2665901"/>
                </a:lnTo>
                <a:lnTo>
                  <a:pt x="4181077" y="2670927"/>
                </a:lnTo>
                <a:lnTo>
                  <a:pt x="4232712" y="2679264"/>
                </a:lnTo>
                <a:lnTo>
                  <a:pt x="4290341" y="2682357"/>
                </a:lnTo>
                <a:lnTo>
                  <a:pt x="4343520" y="2683273"/>
                </a:lnTo>
                <a:lnTo>
                  <a:pt x="4396160" y="2683545"/>
                </a:lnTo>
                <a:lnTo>
                  <a:pt x="4454086" y="2685026"/>
                </a:lnTo>
                <a:lnTo>
                  <a:pt x="4510155" y="2692312"/>
                </a:lnTo>
                <a:lnTo>
                  <a:pt x="4555018" y="2694508"/>
                </a:lnTo>
                <a:lnTo>
                  <a:pt x="4607446" y="2702435"/>
                </a:lnTo>
                <a:lnTo>
                  <a:pt x="4664205" y="2716262"/>
                </a:lnTo>
                <a:lnTo>
                  <a:pt x="4711539" y="2719930"/>
                </a:lnTo>
                <a:lnTo>
                  <a:pt x="4761046" y="2721017"/>
                </a:lnTo>
                <a:lnTo>
                  <a:pt x="4808396" y="2718538"/>
                </a:lnTo>
                <a:lnTo>
                  <a:pt x="4831365" y="2708031"/>
                </a:lnTo>
                <a:lnTo>
                  <a:pt x="4838611" y="2698507"/>
                </a:lnTo>
                <a:lnTo>
                  <a:pt x="4846661" y="2672984"/>
                </a:lnTo>
                <a:lnTo>
                  <a:pt x="4851193" y="2620425"/>
                </a:lnTo>
                <a:lnTo>
                  <a:pt x="4852536" y="2567192"/>
                </a:lnTo>
                <a:lnTo>
                  <a:pt x="4852850" y="2521715"/>
                </a:lnTo>
                <a:lnTo>
                  <a:pt x="4854391" y="2468822"/>
                </a:lnTo>
                <a:lnTo>
                  <a:pt x="4859743" y="2412633"/>
                </a:lnTo>
                <a:lnTo>
                  <a:pt x="4863056" y="2362449"/>
                </a:lnTo>
                <a:lnTo>
                  <a:pt x="4864529" y="2318203"/>
                </a:lnTo>
                <a:lnTo>
                  <a:pt x="4868159" y="2263196"/>
                </a:lnTo>
                <a:lnTo>
                  <a:pt x="4882930" y="2216862"/>
                </a:lnTo>
                <a:lnTo>
                  <a:pt x="4888551" y="2160026"/>
                </a:lnTo>
                <a:lnTo>
                  <a:pt x="4891617" y="2101635"/>
                </a:lnTo>
                <a:lnTo>
                  <a:pt x="4899373" y="2052275"/>
                </a:lnTo>
                <a:lnTo>
                  <a:pt x="4906496" y="1989096"/>
                </a:lnTo>
                <a:lnTo>
                  <a:pt x="4929148" y="1930848"/>
                </a:lnTo>
                <a:lnTo>
                  <a:pt x="4935921" y="1885475"/>
                </a:lnTo>
                <a:lnTo>
                  <a:pt x="4942667" y="1837298"/>
                </a:lnTo>
                <a:lnTo>
                  <a:pt x="4948932" y="1789274"/>
                </a:lnTo>
                <a:lnTo>
                  <a:pt x="4951717" y="1744587"/>
                </a:lnTo>
                <a:lnTo>
                  <a:pt x="4953285" y="1686748"/>
                </a:lnTo>
                <a:lnTo>
                  <a:pt x="4960441" y="1627437"/>
                </a:lnTo>
                <a:lnTo>
                  <a:pt x="4971432" y="1572203"/>
                </a:lnTo>
                <a:lnTo>
                  <a:pt x="4983559" y="1513663"/>
                </a:lnTo>
                <a:lnTo>
                  <a:pt x="4989331" y="1458657"/>
                </a:lnTo>
                <a:lnTo>
                  <a:pt x="4991042" y="1406878"/>
                </a:lnTo>
                <a:lnTo>
                  <a:pt x="4995177" y="1365475"/>
                </a:lnTo>
                <a:lnTo>
                  <a:pt x="5001644" y="1302390"/>
                </a:lnTo>
                <a:lnTo>
                  <a:pt x="5004557" y="1261612"/>
                </a:lnTo>
                <a:lnTo>
                  <a:pt x="5010521" y="1210807"/>
                </a:lnTo>
                <a:lnTo>
                  <a:pt x="5017840" y="1163016"/>
                </a:lnTo>
                <a:lnTo>
                  <a:pt x="5026100" y="1100474"/>
                </a:lnTo>
                <a:lnTo>
                  <a:pt x="5028547" y="1046461"/>
                </a:lnTo>
                <a:lnTo>
                  <a:pt x="5029273" y="991240"/>
                </a:lnTo>
                <a:lnTo>
                  <a:pt x="5029487" y="930526"/>
                </a:lnTo>
                <a:lnTo>
                  <a:pt x="5029551" y="871919"/>
                </a:lnTo>
                <a:lnTo>
                  <a:pt x="5029570" y="819072"/>
                </a:lnTo>
                <a:lnTo>
                  <a:pt x="5029576" y="760462"/>
                </a:lnTo>
                <a:lnTo>
                  <a:pt x="5029577" y="714022"/>
                </a:lnTo>
                <a:lnTo>
                  <a:pt x="5029578" y="665370"/>
                </a:lnTo>
                <a:lnTo>
                  <a:pt x="5029578" y="604117"/>
                </a:lnTo>
                <a:lnTo>
                  <a:pt x="5029578" y="543794"/>
                </a:lnTo>
                <a:lnTo>
                  <a:pt x="5029578" y="488260"/>
                </a:lnTo>
                <a:lnTo>
                  <a:pt x="5029578" y="436323"/>
                </a:lnTo>
                <a:lnTo>
                  <a:pt x="5029578" y="391149"/>
                </a:lnTo>
                <a:lnTo>
                  <a:pt x="5029578" y="342593"/>
                </a:lnTo>
                <a:lnTo>
                  <a:pt x="5029578" y="283760"/>
                </a:lnTo>
                <a:lnTo>
                  <a:pt x="5029578" y="229445"/>
                </a:lnTo>
                <a:lnTo>
                  <a:pt x="5029578" y="171022"/>
                </a:lnTo>
                <a:lnTo>
                  <a:pt x="5029578" y="117607"/>
                </a:lnTo>
                <a:lnTo>
                  <a:pt x="5029578" y="66299"/>
                </a:lnTo>
                <a:lnTo>
                  <a:pt x="5029578" y="32477"/>
                </a:lnTo>
                <a:lnTo>
                  <a:pt x="5023976" y="21217"/>
                </a:lnTo>
                <a:lnTo>
                  <a:pt x="5014638" y="13710"/>
                </a:lnTo>
                <a:lnTo>
                  <a:pt x="4989323" y="5369"/>
                </a:lnTo>
                <a:lnTo>
                  <a:pt x="4940773" y="673"/>
                </a:lnTo>
                <a:lnTo>
                  <a:pt x="4878611" y="683"/>
                </a:lnTo>
                <a:lnTo>
                  <a:pt x="4817834" y="12524"/>
                </a:lnTo>
                <a:lnTo>
                  <a:pt x="4763284" y="20534"/>
                </a:lnTo>
                <a:lnTo>
                  <a:pt x="4716541" y="23809"/>
                </a:lnTo>
                <a:lnTo>
                  <a:pt x="4657327" y="33527"/>
                </a:lnTo>
                <a:lnTo>
                  <a:pt x="4597453" y="43876"/>
                </a:lnTo>
                <a:lnTo>
                  <a:pt x="4543608" y="48965"/>
                </a:lnTo>
                <a:lnTo>
                  <a:pt x="4490771" y="58721"/>
                </a:lnTo>
                <a:lnTo>
                  <a:pt x="4451628" y="66459"/>
                </a:lnTo>
                <a:lnTo>
                  <a:pt x="4395948" y="74566"/>
                </a:lnTo>
                <a:lnTo>
                  <a:pt x="4336187" y="81437"/>
                </a:lnTo>
                <a:lnTo>
                  <a:pt x="4290951" y="84491"/>
                </a:lnTo>
                <a:lnTo>
                  <a:pt x="4244702" y="89583"/>
                </a:lnTo>
                <a:lnTo>
                  <a:pt x="4197535" y="95115"/>
                </a:lnTo>
                <a:lnTo>
                  <a:pt x="4153228" y="97573"/>
                </a:lnTo>
                <a:lnTo>
                  <a:pt x="4106458" y="106136"/>
                </a:lnTo>
                <a:lnTo>
                  <a:pt x="4060460" y="116477"/>
                </a:lnTo>
                <a:lnTo>
                  <a:pt x="4003067" y="122299"/>
                </a:lnTo>
                <a:lnTo>
                  <a:pt x="3950580" y="124024"/>
                </a:lnTo>
                <a:lnTo>
                  <a:pt x="3898146" y="124536"/>
                </a:lnTo>
                <a:lnTo>
                  <a:pt x="3841681" y="126088"/>
                </a:lnTo>
                <a:lnTo>
                  <a:pt x="3779803" y="134715"/>
                </a:lnTo>
                <a:lnTo>
                  <a:pt x="3730672" y="140309"/>
                </a:lnTo>
                <a:lnTo>
                  <a:pt x="3680633" y="147102"/>
                </a:lnTo>
                <a:lnTo>
                  <a:pt x="3630325" y="149114"/>
                </a:lnTo>
                <a:lnTo>
                  <a:pt x="3576201" y="149711"/>
                </a:lnTo>
                <a:lnTo>
                  <a:pt x="3515812" y="149887"/>
                </a:lnTo>
                <a:lnTo>
                  <a:pt x="3457302" y="149940"/>
                </a:lnTo>
                <a:lnTo>
                  <a:pt x="3397013" y="149955"/>
                </a:lnTo>
                <a:lnTo>
                  <a:pt x="3350181" y="149959"/>
                </a:lnTo>
                <a:lnTo>
                  <a:pt x="3301354" y="149960"/>
                </a:lnTo>
                <a:lnTo>
                  <a:pt x="3240003" y="149961"/>
                </a:lnTo>
                <a:lnTo>
                  <a:pt x="3186343" y="149962"/>
                </a:lnTo>
                <a:lnTo>
                  <a:pt x="3128270" y="149962"/>
                </a:lnTo>
                <a:lnTo>
                  <a:pt x="3083675" y="149962"/>
                </a:lnTo>
                <a:lnTo>
                  <a:pt x="3037244" y="149962"/>
                </a:lnTo>
                <a:lnTo>
                  <a:pt x="2993264" y="149962"/>
                </a:lnTo>
                <a:lnTo>
                  <a:pt x="2946639" y="149962"/>
                </a:lnTo>
                <a:lnTo>
                  <a:pt x="2895104" y="149962"/>
                </a:lnTo>
                <a:lnTo>
                  <a:pt x="2834850" y="149962"/>
                </a:lnTo>
                <a:lnTo>
                  <a:pt x="2781926" y="149962"/>
                </a:lnTo>
                <a:lnTo>
                  <a:pt x="2733660" y="149962"/>
                </a:lnTo>
                <a:lnTo>
                  <a:pt x="2684196" y="149962"/>
                </a:lnTo>
                <a:lnTo>
                  <a:pt x="2622486" y="149962"/>
                </a:lnTo>
                <a:lnTo>
                  <a:pt x="2568720" y="149962"/>
                </a:lnTo>
                <a:lnTo>
                  <a:pt x="2510616" y="149962"/>
                </a:lnTo>
                <a:lnTo>
                  <a:pt x="2455738" y="149962"/>
                </a:lnTo>
                <a:lnTo>
                  <a:pt x="2409877" y="149962"/>
                </a:lnTo>
                <a:lnTo>
                  <a:pt x="2355412" y="149962"/>
                </a:lnTo>
                <a:lnTo>
                  <a:pt x="2293856" y="149962"/>
                </a:lnTo>
                <a:lnTo>
                  <a:pt x="2240354" y="149962"/>
                </a:lnTo>
                <a:lnTo>
                  <a:pt x="2193231" y="149962"/>
                </a:lnTo>
                <a:lnTo>
                  <a:pt x="2148945" y="149962"/>
                </a:lnTo>
                <a:lnTo>
                  <a:pt x="2098448" y="149962"/>
                </a:lnTo>
                <a:lnTo>
                  <a:pt x="2044725" y="149962"/>
                </a:lnTo>
                <a:lnTo>
                  <a:pt x="1992836" y="149962"/>
                </a:lnTo>
                <a:lnTo>
                  <a:pt x="1938027" y="149962"/>
                </a:lnTo>
                <a:lnTo>
                  <a:pt x="1885189" y="149962"/>
                </a:lnTo>
                <a:lnTo>
                  <a:pt x="1843030" y="149962"/>
                </a:lnTo>
                <a:lnTo>
                  <a:pt x="1798149" y="149962"/>
                </a:lnTo>
                <a:lnTo>
                  <a:pt x="1750189" y="149962"/>
                </a:lnTo>
                <a:lnTo>
                  <a:pt x="1700861" y="149962"/>
                </a:lnTo>
                <a:lnTo>
                  <a:pt x="1639228" y="149962"/>
                </a:lnTo>
                <a:lnTo>
                  <a:pt x="1595521" y="146227"/>
                </a:lnTo>
                <a:lnTo>
                  <a:pt x="1548084" y="141299"/>
                </a:lnTo>
                <a:lnTo>
                  <a:pt x="1498988" y="139108"/>
                </a:lnTo>
                <a:lnTo>
                  <a:pt x="1445421" y="138135"/>
                </a:lnTo>
                <a:lnTo>
                  <a:pt x="1388933" y="136302"/>
                </a:lnTo>
                <a:lnTo>
                  <a:pt x="1331146" y="130818"/>
                </a:lnTo>
                <a:lnTo>
                  <a:pt x="1280252" y="127447"/>
                </a:lnTo>
                <a:lnTo>
                  <a:pt x="1231488" y="125949"/>
                </a:lnTo>
                <a:lnTo>
                  <a:pt x="1177134" y="125283"/>
                </a:lnTo>
                <a:lnTo>
                  <a:pt x="1127766" y="124987"/>
                </a:lnTo>
                <a:lnTo>
                  <a:pt x="1081080" y="124856"/>
                </a:lnTo>
                <a:lnTo>
                  <a:pt x="1032319" y="124798"/>
                </a:lnTo>
                <a:lnTo>
                  <a:pt x="986370" y="124772"/>
                </a:lnTo>
                <a:lnTo>
                  <a:pt x="928600" y="121022"/>
                </a:lnTo>
                <a:lnTo>
                  <a:pt x="884871" y="107306"/>
                </a:lnTo>
                <a:lnTo>
                  <a:pt x="855476" y="95988"/>
                </a:lnTo>
                <a:lnTo>
                  <a:pt x="796754" y="88216"/>
                </a:lnTo>
                <a:lnTo>
                  <a:pt x="745816" y="81435"/>
                </a:lnTo>
                <a:lnTo>
                  <a:pt x="694231" y="73752"/>
                </a:lnTo>
                <a:lnTo>
                  <a:pt x="646093" y="67070"/>
                </a:lnTo>
                <a:lnTo>
                  <a:pt x="588896" y="61907"/>
                </a:lnTo>
                <a:lnTo>
                  <a:pt x="527481" y="52059"/>
                </a:lnTo>
                <a:lnTo>
                  <a:pt x="468507" y="43007"/>
                </a:lnTo>
                <a:lnTo>
                  <a:pt x="407733" y="36395"/>
                </a:lnTo>
                <a:lnTo>
                  <a:pt x="350079" y="23054"/>
                </a:lnTo>
                <a:lnTo>
                  <a:pt x="301679" y="14784"/>
                </a:lnTo>
                <a:lnTo>
                  <a:pt x="241825" y="5298"/>
                </a:lnTo>
                <a:lnTo>
                  <a:pt x="179477" y="0"/>
                </a:lnTo>
                <a:lnTo>
                  <a:pt x="129900" y="483"/>
                </a:lnTo>
                <a:lnTo>
                  <a:pt x="96484" y="5560"/>
                </a:lnTo>
                <a:lnTo>
                  <a:pt x="83931" y="11675"/>
                </a:lnTo>
                <a:lnTo>
                  <a:pt x="66248" y="29676"/>
                </a:lnTo>
                <a:lnTo>
                  <a:pt x="48419" y="70124"/>
                </a:lnTo>
                <a:lnTo>
                  <a:pt x="39911" y="129782"/>
                </a:lnTo>
                <a:lnTo>
                  <a:pt x="37816" y="162567"/>
                </a:lnTo>
              </a:path>
            </a:pathLst>
          </a:custGeom>
          <a:ln w="38100" cap="flat" cmpd="sng" algn="ctr">
            <a:solidFill>
              <a:srgbClr val="FF0000">
                <a:alpha val="8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8" name="群組 17"/>
          <p:cNvGrpSpPr/>
          <p:nvPr/>
        </p:nvGrpSpPr>
        <p:grpSpPr>
          <a:xfrm>
            <a:off x="1197519" y="655484"/>
            <a:ext cx="2407643" cy="1525261"/>
            <a:chOff x="1197519" y="655484"/>
            <a:chExt cx="2407643" cy="1525261"/>
          </a:xfrm>
        </p:grpSpPr>
        <p:sp>
          <p:nvSpPr>
            <p:cNvPr id="3" name="手繪多邊形 2"/>
            <p:cNvSpPr/>
            <p:nvPr/>
          </p:nvSpPr>
          <p:spPr>
            <a:xfrm>
              <a:off x="1298362" y="655484"/>
              <a:ext cx="12607" cy="226899"/>
            </a:xfrm>
            <a:custGeom>
              <a:avLst/>
              <a:gdLst/>
              <a:ahLst/>
              <a:cxnLst/>
              <a:rect l="0" t="0" r="0" b="0"/>
              <a:pathLst>
                <a:path w="12607" h="226899">
                  <a:moveTo>
                    <a:pt x="0" y="0"/>
                  </a:moveTo>
                  <a:lnTo>
                    <a:pt x="0" y="54848"/>
                  </a:lnTo>
                  <a:lnTo>
                    <a:pt x="0" y="102155"/>
                  </a:lnTo>
                  <a:lnTo>
                    <a:pt x="0" y="151654"/>
                  </a:lnTo>
                  <a:lnTo>
                    <a:pt x="3735" y="194332"/>
                  </a:lnTo>
                  <a:lnTo>
                    <a:pt x="12606" y="226898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" name="手繪多邊形 3"/>
            <p:cNvSpPr/>
            <p:nvPr/>
          </p:nvSpPr>
          <p:spPr>
            <a:xfrm>
              <a:off x="1323573" y="680116"/>
              <a:ext cx="485165" cy="378744"/>
            </a:xfrm>
            <a:custGeom>
              <a:avLst/>
              <a:gdLst/>
              <a:ahLst/>
              <a:cxnLst/>
              <a:rect l="0" t="0" r="0" b="0"/>
              <a:pathLst>
                <a:path w="485165" h="378744">
                  <a:moveTo>
                    <a:pt x="0" y="38395"/>
                  </a:moveTo>
                  <a:lnTo>
                    <a:pt x="48918" y="38395"/>
                  </a:lnTo>
                  <a:lnTo>
                    <a:pt x="97441" y="38395"/>
                  </a:lnTo>
                  <a:lnTo>
                    <a:pt x="151502" y="38395"/>
                  </a:lnTo>
                  <a:lnTo>
                    <a:pt x="200859" y="38395"/>
                  </a:lnTo>
                  <a:lnTo>
                    <a:pt x="251741" y="34660"/>
                  </a:lnTo>
                  <a:lnTo>
                    <a:pt x="298166" y="28332"/>
                  </a:lnTo>
                  <a:lnTo>
                    <a:pt x="349325" y="18295"/>
                  </a:lnTo>
                  <a:lnTo>
                    <a:pt x="399343" y="14698"/>
                  </a:lnTo>
                  <a:lnTo>
                    <a:pt x="446844" y="10832"/>
                  </a:lnTo>
                  <a:lnTo>
                    <a:pt x="469848" y="0"/>
                  </a:lnTo>
                  <a:lnTo>
                    <a:pt x="477103" y="1594"/>
                  </a:lnTo>
                  <a:lnTo>
                    <a:pt x="481940" y="8258"/>
                  </a:lnTo>
                  <a:lnTo>
                    <a:pt x="485164" y="18304"/>
                  </a:lnTo>
                  <a:lnTo>
                    <a:pt x="485012" y="40671"/>
                  </a:lnTo>
                  <a:lnTo>
                    <a:pt x="473502" y="102650"/>
                  </a:lnTo>
                  <a:lnTo>
                    <a:pt x="455122" y="155165"/>
                  </a:lnTo>
                  <a:lnTo>
                    <a:pt x="445319" y="206207"/>
                  </a:lnTo>
                  <a:lnTo>
                    <a:pt x="430542" y="266383"/>
                  </a:lnTo>
                  <a:lnTo>
                    <a:pt x="411269" y="319929"/>
                  </a:lnTo>
                  <a:lnTo>
                    <a:pt x="390769" y="378743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" name="手繪多邊形 4"/>
            <p:cNvSpPr/>
            <p:nvPr/>
          </p:nvSpPr>
          <p:spPr>
            <a:xfrm>
              <a:off x="1411811" y="958015"/>
              <a:ext cx="340349" cy="1"/>
            </a:xfrm>
            <a:custGeom>
              <a:avLst/>
              <a:gdLst/>
              <a:ahLst/>
              <a:cxnLst/>
              <a:rect l="0" t="0" r="0" b="0"/>
              <a:pathLst>
                <a:path w="340349" h="1">
                  <a:moveTo>
                    <a:pt x="0" y="0"/>
                  </a:moveTo>
                  <a:lnTo>
                    <a:pt x="62319" y="0"/>
                  </a:lnTo>
                  <a:lnTo>
                    <a:pt x="122110" y="0"/>
                  </a:lnTo>
                  <a:lnTo>
                    <a:pt x="179043" y="0"/>
                  </a:lnTo>
                  <a:lnTo>
                    <a:pt x="240264" y="0"/>
                  </a:lnTo>
                  <a:lnTo>
                    <a:pt x="295287" y="0"/>
                  </a:lnTo>
                  <a:lnTo>
                    <a:pt x="340348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手繪多邊形 5"/>
            <p:cNvSpPr/>
            <p:nvPr/>
          </p:nvSpPr>
          <p:spPr>
            <a:xfrm>
              <a:off x="1323573" y="1210124"/>
              <a:ext cx="37817" cy="630274"/>
            </a:xfrm>
            <a:custGeom>
              <a:avLst/>
              <a:gdLst/>
              <a:ahLst/>
              <a:cxnLst/>
              <a:rect l="0" t="0" r="0" b="0"/>
              <a:pathLst>
                <a:path w="37817" h="630274">
                  <a:moveTo>
                    <a:pt x="37816" y="0"/>
                  </a:moveTo>
                  <a:lnTo>
                    <a:pt x="37816" y="62318"/>
                  </a:lnTo>
                  <a:lnTo>
                    <a:pt x="37816" y="106131"/>
                  </a:lnTo>
                  <a:lnTo>
                    <a:pt x="37816" y="153615"/>
                  </a:lnTo>
                  <a:lnTo>
                    <a:pt x="37816" y="198997"/>
                  </a:lnTo>
                  <a:lnTo>
                    <a:pt x="37816" y="242510"/>
                  </a:lnTo>
                  <a:lnTo>
                    <a:pt x="37816" y="285192"/>
                  </a:lnTo>
                  <a:lnTo>
                    <a:pt x="37816" y="331241"/>
                  </a:lnTo>
                  <a:lnTo>
                    <a:pt x="37816" y="376918"/>
                  </a:lnTo>
                  <a:lnTo>
                    <a:pt x="37816" y="434130"/>
                  </a:lnTo>
                  <a:lnTo>
                    <a:pt x="35015" y="483763"/>
                  </a:lnTo>
                  <a:lnTo>
                    <a:pt x="14127" y="534519"/>
                  </a:lnTo>
                  <a:lnTo>
                    <a:pt x="2791" y="597664"/>
                  </a:lnTo>
                  <a:lnTo>
                    <a:pt x="0" y="630273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" name="手繪多邊形 6"/>
            <p:cNvSpPr/>
            <p:nvPr/>
          </p:nvSpPr>
          <p:spPr>
            <a:xfrm>
              <a:off x="1424417" y="1197520"/>
              <a:ext cx="514586" cy="642878"/>
            </a:xfrm>
            <a:custGeom>
              <a:avLst/>
              <a:gdLst/>
              <a:ahLst/>
              <a:cxnLst/>
              <a:rect l="0" t="0" r="0" b="0"/>
              <a:pathLst>
                <a:path w="514586" h="642878">
                  <a:moveTo>
                    <a:pt x="0" y="12604"/>
                  </a:moveTo>
                  <a:lnTo>
                    <a:pt x="44871" y="2627"/>
                  </a:lnTo>
                  <a:lnTo>
                    <a:pt x="97798" y="777"/>
                  </a:lnTo>
                  <a:lnTo>
                    <a:pt x="159233" y="229"/>
                  </a:lnTo>
                  <a:lnTo>
                    <a:pt x="199626" y="101"/>
                  </a:lnTo>
                  <a:lnTo>
                    <a:pt x="250259" y="44"/>
                  </a:lnTo>
                  <a:lnTo>
                    <a:pt x="305444" y="19"/>
                  </a:lnTo>
                  <a:lnTo>
                    <a:pt x="359850" y="8"/>
                  </a:lnTo>
                  <a:lnTo>
                    <a:pt x="407374" y="3"/>
                  </a:lnTo>
                  <a:lnTo>
                    <a:pt x="466809" y="0"/>
                  </a:lnTo>
                  <a:lnTo>
                    <a:pt x="480679" y="5602"/>
                  </a:lnTo>
                  <a:lnTo>
                    <a:pt x="491327" y="14939"/>
                  </a:lnTo>
                  <a:lnTo>
                    <a:pt x="499826" y="26766"/>
                  </a:lnTo>
                  <a:lnTo>
                    <a:pt x="509269" y="54847"/>
                  </a:lnTo>
                  <a:lnTo>
                    <a:pt x="514585" y="113359"/>
                  </a:lnTo>
                  <a:lnTo>
                    <a:pt x="514428" y="168032"/>
                  </a:lnTo>
                  <a:lnTo>
                    <a:pt x="512425" y="200259"/>
                  </a:lnTo>
                  <a:lnTo>
                    <a:pt x="509690" y="234349"/>
                  </a:lnTo>
                  <a:lnTo>
                    <a:pt x="507866" y="269681"/>
                  </a:lnTo>
                  <a:lnTo>
                    <a:pt x="506650" y="305842"/>
                  </a:lnTo>
                  <a:lnTo>
                    <a:pt x="505839" y="342554"/>
                  </a:lnTo>
                  <a:lnTo>
                    <a:pt x="501204" y="402020"/>
                  </a:lnTo>
                  <a:lnTo>
                    <a:pt x="494475" y="451793"/>
                  </a:lnTo>
                  <a:lnTo>
                    <a:pt x="486816" y="497258"/>
                  </a:lnTo>
                  <a:lnTo>
                    <a:pt x="478743" y="540808"/>
                  </a:lnTo>
                  <a:lnTo>
                    <a:pt x="466323" y="597227"/>
                  </a:lnTo>
                  <a:lnTo>
                    <a:pt x="453796" y="642877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手繪多邊形 7"/>
            <p:cNvSpPr/>
            <p:nvPr/>
          </p:nvSpPr>
          <p:spPr>
            <a:xfrm>
              <a:off x="1424417" y="1474839"/>
              <a:ext cx="264715" cy="12606"/>
            </a:xfrm>
            <a:custGeom>
              <a:avLst/>
              <a:gdLst/>
              <a:ahLst/>
              <a:cxnLst/>
              <a:rect l="0" t="0" r="0" b="0"/>
              <a:pathLst>
                <a:path w="264715" h="12606">
                  <a:moveTo>
                    <a:pt x="0" y="12605"/>
                  </a:moveTo>
                  <a:lnTo>
                    <a:pt x="54848" y="12605"/>
                  </a:lnTo>
                  <a:lnTo>
                    <a:pt x="102155" y="12605"/>
                  </a:lnTo>
                  <a:lnTo>
                    <a:pt x="161640" y="5913"/>
                  </a:lnTo>
                  <a:lnTo>
                    <a:pt x="221114" y="1168"/>
                  </a:lnTo>
                  <a:lnTo>
                    <a:pt x="264714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手繪多邊形 8"/>
            <p:cNvSpPr/>
            <p:nvPr/>
          </p:nvSpPr>
          <p:spPr>
            <a:xfrm>
              <a:off x="1487444" y="1563077"/>
              <a:ext cx="264716" cy="37817"/>
            </a:xfrm>
            <a:custGeom>
              <a:avLst/>
              <a:gdLst/>
              <a:ahLst/>
              <a:cxnLst/>
              <a:rect l="0" t="0" r="0" b="0"/>
              <a:pathLst>
                <a:path w="264716" h="37817">
                  <a:moveTo>
                    <a:pt x="0" y="0"/>
                  </a:moveTo>
                  <a:lnTo>
                    <a:pt x="52635" y="17545"/>
                  </a:lnTo>
                  <a:lnTo>
                    <a:pt x="102278" y="22939"/>
                  </a:lnTo>
                  <a:lnTo>
                    <a:pt x="163065" y="33425"/>
                  </a:lnTo>
                  <a:lnTo>
                    <a:pt x="223834" y="36949"/>
                  </a:lnTo>
                  <a:lnTo>
                    <a:pt x="264715" y="37816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手繪多邊形 9"/>
            <p:cNvSpPr/>
            <p:nvPr/>
          </p:nvSpPr>
          <p:spPr>
            <a:xfrm>
              <a:off x="1197519" y="1815186"/>
              <a:ext cx="534613" cy="277321"/>
            </a:xfrm>
            <a:custGeom>
              <a:avLst/>
              <a:gdLst/>
              <a:ahLst/>
              <a:cxnLst/>
              <a:rect l="0" t="0" r="0" b="0"/>
              <a:pathLst>
                <a:path w="534613" h="277321">
                  <a:moveTo>
                    <a:pt x="0" y="0"/>
                  </a:moveTo>
                  <a:lnTo>
                    <a:pt x="48917" y="8663"/>
                  </a:lnTo>
                  <a:lnTo>
                    <a:pt x="110247" y="15562"/>
                  </a:lnTo>
                  <a:lnTo>
                    <a:pt x="161521" y="22352"/>
                  </a:lnTo>
                  <a:lnTo>
                    <a:pt x="206245" y="25341"/>
                  </a:lnTo>
                  <a:lnTo>
                    <a:pt x="254135" y="31338"/>
                  </a:lnTo>
                  <a:lnTo>
                    <a:pt x="314958" y="35897"/>
                  </a:lnTo>
                  <a:lnTo>
                    <a:pt x="368462" y="37248"/>
                  </a:lnTo>
                  <a:lnTo>
                    <a:pt x="426489" y="37648"/>
                  </a:lnTo>
                  <a:lnTo>
                    <a:pt x="481343" y="37767"/>
                  </a:lnTo>
                  <a:lnTo>
                    <a:pt x="526386" y="44493"/>
                  </a:lnTo>
                  <a:lnTo>
                    <a:pt x="533003" y="49271"/>
                  </a:lnTo>
                  <a:lnTo>
                    <a:pt x="534612" y="55257"/>
                  </a:lnTo>
                  <a:lnTo>
                    <a:pt x="532885" y="62049"/>
                  </a:lnTo>
                  <a:lnTo>
                    <a:pt x="482595" y="101740"/>
                  </a:lnTo>
                  <a:lnTo>
                    <a:pt x="429294" y="138007"/>
                  </a:lnTo>
                  <a:lnTo>
                    <a:pt x="378303" y="178837"/>
                  </a:lnTo>
                  <a:lnTo>
                    <a:pt x="318889" y="226103"/>
                  </a:lnTo>
                  <a:lnTo>
                    <a:pt x="298596" y="241951"/>
                  </a:lnTo>
                  <a:lnTo>
                    <a:pt x="267750" y="258748"/>
                  </a:lnTo>
                  <a:lnTo>
                    <a:pt x="252109" y="27732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手繪多邊形 10"/>
            <p:cNvSpPr/>
            <p:nvPr/>
          </p:nvSpPr>
          <p:spPr>
            <a:xfrm>
              <a:off x="1651315" y="1941241"/>
              <a:ext cx="340348" cy="239504"/>
            </a:xfrm>
            <a:custGeom>
              <a:avLst/>
              <a:gdLst/>
              <a:ahLst/>
              <a:cxnLst/>
              <a:rect l="0" t="0" r="0" b="0"/>
              <a:pathLst>
                <a:path w="340348" h="239504">
                  <a:moveTo>
                    <a:pt x="0" y="0"/>
                  </a:moveTo>
                  <a:lnTo>
                    <a:pt x="37453" y="11464"/>
                  </a:lnTo>
                  <a:lnTo>
                    <a:pt x="100702" y="55261"/>
                  </a:lnTo>
                  <a:lnTo>
                    <a:pt x="156487" y="105101"/>
                  </a:lnTo>
                  <a:lnTo>
                    <a:pt x="214980" y="153763"/>
                  </a:lnTo>
                  <a:lnTo>
                    <a:pt x="277411" y="194667"/>
                  </a:lnTo>
                  <a:lnTo>
                    <a:pt x="340347" y="239503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手繪多邊形 11"/>
            <p:cNvSpPr/>
            <p:nvPr/>
          </p:nvSpPr>
          <p:spPr>
            <a:xfrm>
              <a:off x="2253322" y="958015"/>
              <a:ext cx="192138" cy="680696"/>
            </a:xfrm>
            <a:custGeom>
              <a:avLst/>
              <a:gdLst/>
              <a:ahLst/>
              <a:cxnLst/>
              <a:rect l="0" t="0" r="0" b="0"/>
              <a:pathLst>
                <a:path w="192138" h="680696">
                  <a:moveTo>
                    <a:pt x="116504" y="0"/>
                  </a:moveTo>
                  <a:lnTo>
                    <a:pt x="98959" y="59327"/>
                  </a:lnTo>
                  <a:lnTo>
                    <a:pt x="93565" y="106439"/>
                  </a:lnTo>
                  <a:lnTo>
                    <a:pt x="85274" y="162572"/>
                  </a:lnTo>
                  <a:lnTo>
                    <a:pt x="74145" y="206712"/>
                  </a:lnTo>
                  <a:lnTo>
                    <a:pt x="61262" y="255743"/>
                  </a:lnTo>
                  <a:lnTo>
                    <a:pt x="50868" y="310215"/>
                  </a:lnTo>
                  <a:lnTo>
                    <a:pt x="41579" y="363371"/>
                  </a:lnTo>
                  <a:lnTo>
                    <a:pt x="34183" y="415008"/>
                  </a:lnTo>
                  <a:lnTo>
                    <a:pt x="30896" y="465970"/>
                  </a:lnTo>
                  <a:lnTo>
                    <a:pt x="15662" y="528523"/>
                  </a:lnTo>
                  <a:lnTo>
                    <a:pt x="98" y="582539"/>
                  </a:lnTo>
                  <a:lnTo>
                    <a:pt x="0" y="627334"/>
                  </a:lnTo>
                  <a:lnTo>
                    <a:pt x="5220" y="638118"/>
                  </a:lnTo>
                  <a:lnTo>
                    <a:pt x="22225" y="653835"/>
                  </a:lnTo>
                  <a:lnTo>
                    <a:pt x="55422" y="670557"/>
                  </a:lnTo>
                  <a:lnTo>
                    <a:pt x="114347" y="678692"/>
                  </a:lnTo>
                  <a:lnTo>
                    <a:pt x="168730" y="680299"/>
                  </a:lnTo>
                  <a:lnTo>
                    <a:pt x="192137" y="680695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手繪多邊形 12"/>
            <p:cNvSpPr/>
            <p:nvPr/>
          </p:nvSpPr>
          <p:spPr>
            <a:xfrm>
              <a:off x="2672357" y="1298362"/>
              <a:ext cx="12607" cy="365560"/>
            </a:xfrm>
            <a:custGeom>
              <a:avLst/>
              <a:gdLst/>
              <a:ahLst/>
              <a:cxnLst/>
              <a:rect l="0" t="0" r="0" b="0"/>
              <a:pathLst>
                <a:path w="12607" h="365560">
                  <a:moveTo>
                    <a:pt x="0" y="0"/>
                  </a:moveTo>
                  <a:lnTo>
                    <a:pt x="0" y="51719"/>
                  </a:lnTo>
                  <a:lnTo>
                    <a:pt x="0" y="94417"/>
                  </a:lnTo>
                  <a:lnTo>
                    <a:pt x="0" y="137671"/>
                  </a:lnTo>
                  <a:lnTo>
                    <a:pt x="0" y="181640"/>
                  </a:lnTo>
                  <a:lnTo>
                    <a:pt x="0" y="229193"/>
                  </a:lnTo>
                  <a:lnTo>
                    <a:pt x="0" y="289827"/>
                  </a:lnTo>
                  <a:lnTo>
                    <a:pt x="9978" y="352681"/>
                  </a:lnTo>
                  <a:lnTo>
                    <a:pt x="12606" y="365559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手繪多邊形 13"/>
            <p:cNvSpPr/>
            <p:nvPr/>
          </p:nvSpPr>
          <p:spPr>
            <a:xfrm>
              <a:off x="2684963" y="1071464"/>
              <a:ext cx="63028" cy="37817"/>
            </a:xfrm>
            <a:custGeom>
              <a:avLst/>
              <a:gdLst/>
              <a:ahLst/>
              <a:cxnLst/>
              <a:rect l="0" t="0" r="0" b="0"/>
              <a:pathLst>
                <a:path w="63028" h="37817">
                  <a:moveTo>
                    <a:pt x="0" y="0"/>
                  </a:moveTo>
                  <a:lnTo>
                    <a:pt x="28790" y="11464"/>
                  </a:lnTo>
                  <a:lnTo>
                    <a:pt x="63027" y="37816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手繪多邊形 14"/>
            <p:cNvSpPr/>
            <p:nvPr/>
          </p:nvSpPr>
          <p:spPr>
            <a:xfrm>
              <a:off x="2873552" y="1247940"/>
              <a:ext cx="366052" cy="352954"/>
            </a:xfrm>
            <a:custGeom>
              <a:avLst/>
              <a:gdLst/>
              <a:ahLst/>
              <a:cxnLst/>
              <a:rect l="0" t="0" r="0" b="0"/>
              <a:pathLst>
                <a:path w="366052" h="352954">
                  <a:moveTo>
                    <a:pt x="366051" y="0"/>
                  </a:moveTo>
                  <a:lnTo>
                    <a:pt x="352667" y="13384"/>
                  </a:lnTo>
                  <a:lnTo>
                    <a:pt x="327422" y="19955"/>
                  </a:lnTo>
                  <a:lnTo>
                    <a:pt x="277572" y="31124"/>
                  </a:lnTo>
                  <a:lnTo>
                    <a:pt x="227320" y="48439"/>
                  </a:lnTo>
                  <a:lnTo>
                    <a:pt x="176948" y="62440"/>
                  </a:lnTo>
                  <a:lnTo>
                    <a:pt x="130276" y="79194"/>
                  </a:lnTo>
                  <a:lnTo>
                    <a:pt x="70170" y="103259"/>
                  </a:lnTo>
                  <a:lnTo>
                    <a:pt x="27674" y="123814"/>
                  </a:lnTo>
                  <a:lnTo>
                    <a:pt x="8838" y="143267"/>
                  </a:lnTo>
                  <a:lnTo>
                    <a:pt x="1854" y="154337"/>
                  </a:lnTo>
                  <a:lnTo>
                    <a:pt x="0" y="167319"/>
                  </a:lnTo>
                  <a:lnTo>
                    <a:pt x="5409" y="196684"/>
                  </a:lnTo>
                  <a:lnTo>
                    <a:pt x="20886" y="220940"/>
                  </a:lnTo>
                  <a:lnTo>
                    <a:pt x="41770" y="239657"/>
                  </a:lnTo>
                  <a:lnTo>
                    <a:pt x="95100" y="274522"/>
                  </a:lnTo>
                  <a:lnTo>
                    <a:pt x="105568" y="298020"/>
                  </a:lnTo>
                  <a:lnTo>
                    <a:pt x="108359" y="312129"/>
                  </a:lnTo>
                  <a:lnTo>
                    <a:pt x="104618" y="321535"/>
                  </a:lnTo>
                  <a:lnTo>
                    <a:pt x="96521" y="327806"/>
                  </a:lnTo>
                  <a:lnTo>
                    <a:pt x="36485" y="349224"/>
                  </a:lnTo>
                  <a:lnTo>
                    <a:pt x="25703" y="352953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手繪多邊形 15"/>
            <p:cNvSpPr/>
            <p:nvPr/>
          </p:nvSpPr>
          <p:spPr>
            <a:xfrm>
              <a:off x="3214392" y="805587"/>
              <a:ext cx="352954" cy="870940"/>
            </a:xfrm>
            <a:custGeom>
              <a:avLst/>
              <a:gdLst/>
              <a:ahLst/>
              <a:cxnLst/>
              <a:rect l="0" t="0" r="0" b="0"/>
              <a:pathLst>
                <a:path w="352954" h="870940">
                  <a:moveTo>
                    <a:pt x="0" y="845728"/>
                  </a:moveTo>
                  <a:lnTo>
                    <a:pt x="20075" y="832344"/>
                  </a:lnTo>
                  <a:lnTo>
                    <a:pt x="33666" y="814569"/>
                  </a:lnTo>
                  <a:lnTo>
                    <a:pt x="59679" y="753905"/>
                  </a:lnTo>
                  <a:lnTo>
                    <a:pt x="79932" y="697914"/>
                  </a:lnTo>
                  <a:lnTo>
                    <a:pt x="90616" y="652577"/>
                  </a:lnTo>
                  <a:lnTo>
                    <a:pt x="104505" y="599883"/>
                  </a:lnTo>
                  <a:lnTo>
                    <a:pt x="110799" y="550967"/>
                  </a:lnTo>
                  <a:lnTo>
                    <a:pt x="124390" y="491509"/>
                  </a:lnTo>
                  <a:lnTo>
                    <a:pt x="143458" y="438088"/>
                  </a:lnTo>
                  <a:lnTo>
                    <a:pt x="158601" y="391601"/>
                  </a:lnTo>
                  <a:lnTo>
                    <a:pt x="173359" y="336121"/>
                  </a:lnTo>
                  <a:lnTo>
                    <a:pt x="193449" y="282177"/>
                  </a:lnTo>
                  <a:lnTo>
                    <a:pt x="208895" y="225265"/>
                  </a:lnTo>
                  <a:lnTo>
                    <a:pt x="226662" y="163236"/>
                  </a:lnTo>
                  <a:lnTo>
                    <a:pt x="235699" y="114079"/>
                  </a:lnTo>
                  <a:lnTo>
                    <a:pt x="238376" y="64032"/>
                  </a:lnTo>
                  <a:lnTo>
                    <a:pt x="235435" y="17456"/>
                  </a:lnTo>
                  <a:lnTo>
                    <a:pt x="232589" y="3621"/>
                  </a:lnTo>
                  <a:lnTo>
                    <a:pt x="227891" y="0"/>
                  </a:lnTo>
                  <a:lnTo>
                    <a:pt x="221958" y="3189"/>
                  </a:lnTo>
                  <a:lnTo>
                    <a:pt x="215201" y="10917"/>
                  </a:lnTo>
                  <a:lnTo>
                    <a:pt x="198999" y="61944"/>
                  </a:lnTo>
                  <a:lnTo>
                    <a:pt x="172314" y="124283"/>
                  </a:lnTo>
                  <a:lnTo>
                    <a:pt x="158125" y="165565"/>
                  </a:lnTo>
                  <a:lnTo>
                    <a:pt x="148885" y="228995"/>
                  </a:lnTo>
                  <a:lnTo>
                    <a:pt x="141690" y="278759"/>
                  </a:lnTo>
                  <a:lnTo>
                    <a:pt x="139558" y="332721"/>
                  </a:lnTo>
                  <a:lnTo>
                    <a:pt x="138926" y="393063"/>
                  </a:lnTo>
                  <a:lnTo>
                    <a:pt x="138739" y="451559"/>
                  </a:lnTo>
                  <a:lnTo>
                    <a:pt x="138683" y="504373"/>
                  </a:lnTo>
                  <a:lnTo>
                    <a:pt x="142402" y="555504"/>
                  </a:lnTo>
                  <a:lnTo>
                    <a:pt x="156206" y="616281"/>
                  </a:lnTo>
                  <a:lnTo>
                    <a:pt x="191147" y="678812"/>
                  </a:lnTo>
                  <a:lnTo>
                    <a:pt x="226476" y="737643"/>
                  </a:lnTo>
                  <a:lnTo>
                    <a:pt x="281018" y="794670"/>
                  </a:lnTo>
                  <a:lnTo>
                    <a:pt x="312497" y="824064"/>
                  </a:lnTo>
                  <a:lnTo>
                    <a:pt x="352953" y="870939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手繪多邊形 16"/>
            <p:cNvSpPr/>
            <p:nvPr/>
          </p:nvSpPr>
          <p:spPr>
            <a:xfrm>
              <a:off x="3163970" y="1159702"/>
              <a:ext cx="441192" cy="1"/>
            </a:xfrm>
            <a:custGeom>
              <a:avLst/>
              <a:gdLst/>
              <a:ahLst/>
              <a:cxnLst/>
              <a:rect l="0" t="0" r="0" b="0"/>
              <a:pathLst>
                <a:path w="441192" h="1">
                  <a:moveTo>
                    <a:pt x="0" y="0"/>
                  </a:moveTo>
                  <a:lnTo>
                    <a:pt x="48918" y="0"/>
                  </a:lnTo>
                  <a:lnTo>
                    <a:pt x="97441" y="0"/>
                  </a:lnTo>
                  <a:lnTo>
                    <a:pt x="147301" y="0"/>
                  </a:lnTo>
                  <a:lnTo>
                    <a:pt x="197555" y="0"/>
                  </a:lnTo>
                  <a:lnTo>
                    <a:pt x="249329" y="0"/>
                  </a:lnTo>
                  <a:lnTo>
                    <a:pt x="306998" y="0"/>
                  </a:lnTo>
                  <a:lnTo>
                    <a:pt x="360190" y="0"/>
                  </a:lnTo>
                  <a:lnTo>
                    <a:pt x="417150" y="0"/>
                  </a:lnTo>
                  <a:lnTo>
                    <a:pt x="441191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9" name="手繪多邊形 18"/>
          <p:cNvSpPr/>
          <p:nvPr/>
        </p:nvSpPr>
        <p:spPr>
          <a:xfrm>
            <a:off x="3882481" y="718511"/>
            <a:ext cx="25212" cy="189083"/>
          </a:xfrm>
          <a:custGeom>
            <a:avLst/>
            <a:gdLst/>
            <a:ahLst/>
            <a:cxnLst/>
            <a:rect l="0" t="0" r="0" b="0"/>
            <a:pathLst>
              <a:path w="25212" h="189083">
                <a:moveTo>
                  <a:pt x="25211" y="0"/>
                </a:moveTo>
                <a:lnTo>
                  <a:pt x="21476" y="51114"/>
                </a:lnTo>
                <a:lnTo>
                  <a:pt x="14358" y="114364"/>
                </a:lnTo>
                <a:lnTo>
                  <a:pt x="2859" y="176338"/>
                </a:lnTo>
                <a:lnTo>
                  <a:pt x="0" y="189082"/>
                </a:lnTo>
              </a:path>
            </a:pathLst>
          </a:custGeom>
          <a:ln w="38100" cap="flat" cmpd="sng" algn="ctr">
            <a:solidFill>
              <a:srgbClr val="FF0000">
                <a:alpha val="8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手繪多邊形 19"/>
          <p:cNvSpPr/>
          <p:nvPr/>
        </p:nvSpPr>
        <p:spPr>
          <a:xfrm>
            <a:off x="3794243" y="1210124"/>
            <a:ext cx="289927" cy="277321"/>
          </a:xfrm>
          <a:custGeom>
            <a:avLst/>
            <a:gdLst/>
            <a:ahLst/>
            <a:cxnLst/>
            <a:rect l="0" t="0" r="0" b="0"/>
            <a:pathLst>
              <a:path w="289927" h="277321">
                <a:moveTo>
                  <a:pt x="0" y="0"/>
                </a:moveTo>
                <a:lnTo>
                  <a:pt x="13384" y="13384"/>
                </a:lnTo>
                <a:lnTo>
                  <a:pt x="73193" y="32938"/>
                </a:lnTo>
                <a:lnTo>
                  <a:pt x="129222" y="46020"/>
                </a:lnTo>
                <a:lnTo>
                  <a:pt x="190953" y="59253"/>
                </a:lnTo>
                <a:lnTo>
                  <a:pt x="207136" y="60511"/>
                </a:lnTo>
                <a:lnTo>
                  <a:pt x="215124" y="68353"/>
                </a:lnTo>
                <a:lnTo>
                  <a:pt x="217649" y="80584"/>
                </a:lnTo>
                <a:lnTo>
                  <a:pt x="216530" y="95741"/>
                </a:lnTo>
                <a:lnTo>
                  <a:pt x="200347" y="123787"/>
                </a:lnTo>
                <a:lnTo>
                  <a:pt x="175881" y="147456"/>
                </a:lnTo>
                <a:lnTo>
                  <a:pt x="113371" y="179070"/>
                </a:lnTo>
                <a:lnTo>
                  <a:pt x="60389" y="211453"/>
                </a:lnTo>
                <a:lnTo>
                  <a:pt x="48663" y="216601"/>
                </a:lnTo>
                <a:lnTo>
                  <a:pt x="43647" y="222835"/>
                </a:lnTo>
                <a:lnTo>
                  <a:pt x="43104" y="229792"/>
                </a:lnTo>
                <a:lnTo>
                  <a:pt x="45543" y="237231"/>
                </a:lnTo>
                <a:lnTo>
                  <a:pt x="54172" y="242190"/>
                </a:lnTo>
                <a:lnTo>
                  <a:pt x="114605" y="250150"/>
                </a:lnTo>
                <a:lnTo>
                  <a:pt x="174215" y="258414"/>
                </a:lnTo>
                <a:lnTo>
                  <a:pt x="235115" y="272133"/>
                </a:lnTo>
                <a:lnTo>
                  <a:pt x="289926" y="277320"/>
                </a:lnTo>
              </a:path>
            </a:pathLst>
          </a:custGeom>
          <a:ln w="38100" cap="flat" cmpd="sng" algn="ctr">
            <a:solidFill>
              <a:srgbClr val="FF0000">
                <a:alpha val="8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手繪多邊形 20"/>
          <p:cNvSpPr/>
          <p:nvPr/>
        </p:nvSpPr>
        <p:spPr>
          <a:xfrm>
            <a:off x="3781637" y="1853002"/>
            <a:ext cx="255820" cy="453798"/>
          </a:xfrm>
          <a:custGeom>
            <a:avLst/>
            <a:gdLst/>
            <a:ahLst/>
            <a:cxnLst/>
            <a:rect l="0" t="0" r="0" b="0"/>
            <a:pathLst>
              <a:path w="255820" h="453798">
                <a:moveTo>
                  <a:pt x="37817" y="0"/>
                </a:moveTo>
                <a:lnTo>
                  <a:pt x="92665" y="0"/>
                </a:lnTo>
                <a:lnTo>
                  <a:pt x="139972" y="0"/>
                </a:lnTo>
                <a:lnTo>
                  <a:pt x="156342" y="0"/>
                </a:lnTo>
                <a:lnTo>
                  <a:pt x="168656" y="5603"/>
                </a:lnTo>
                <a:lnTo>
                  <a:pt x="186073" y="26768"/>
                </a:lnTo>
                <a:lnTo>
                  <a:pt x="191013" y="58584"/>
                </a:lnTo>
                <a:lnTo>
                  <a:pt x="190369" y="76872"/>
                </a:lnTo>
                <a:lnTo>
                  <a:pt x="185739" y="90465"/>
                </a:lnTo>
                <a:lnTo>
                  <a:pt x="126228" y="151273"/>
                </a:lnTo>
                <a:lnTo>
                  <a:pt x="107924" y="166676"/>
                </a:lnTo>
                <a:lnTo>
                  <a:pt x="85783" y="178190"/>
                </a:lnTo>
                <a:lnTo>
                  <a:pt x="83801" y="184622"/>
                </a:lnTo>
                <a:lnTo>
                  <a:pt x="88081" y="191711"/>
                </a:lnTo>
                <a:lnTo>
                  <a:pt x="106376" y="205657"/>
                </a:lnTo>
                <a:lnTo>
                  <a:pt x="164600" y="230517"/>
                </a:lnTo>
                <a:lnTo>
                  <a:pt x="223260" y="265745"/>
                </a:lnTo>
                <a:lnTo>
                  <a:pt x="240688" y="283381"/>
                </a:lnTo>
                <a:lnTo>
                  <a:pt x="253103" y="305225"/>
                </a:lnTo>
                <a:lnTo>
                  <a:pt x="255819" y="332674"/>
                </a:lnTo>
                <a:lnTo>
                  <a:pt x="254583" y="347838"/>
                </a:lnTo>
                <a:lnTo>
                  <a:pt x="249556" y="359347"/>
                </a:lnTo>
                <a:lnTo>
                  <a:pt x="206383" y="399739"/>
                </a:lnTo>
                <a:lnTo>
                  <a:pt x="178097" y="408762"/>
                </a:lnTo>
                <a:lnTo>
                  <a:pt x="116260" y="421246"/>
                </a:lnTo>
                <a:lnTo>
                  <a:pt x="63583" y="437200"/>
                </a:lnTo>
                <a:lnTo>
                  <a:pt x="20185" y="450103"/>
                </a:lnTo>
                <a:lnTo>
                  <a:pt x="0" y="453797"/>
                </a:lnTo>
              </a:path>
            </a:pathLst>
          </a:custGeom>
          <a:ln w="38100" cap="flat" cmpd="sng" algn="ctr">
            <a:solidFill>
              <a:srgbClr val="FF0000">
                <a:alpha val="8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25" name="群組 24"/>
          <p:cNvGrpSpPr/>
          <p:nvPr/>
        </p:nvGrpSpPr>
        <p:grpSpPr>
          <a:xfrm>
            <a:off x="4764863" y="592457"/>
            <a:ext cx="488835" cy="308391"/>
            <a:chOff x="4764863" y="592457"/>
            <a:chExt cx="488835" cy="308391"/>
          </a:xfrm>
        </p:grpSpPr>
        <p:sp>
          <p:nvSpPr>
            <p:cNvPr id="22" name="手繪多邊形 21"/>
            <p:cNvSpPr/>
            <p:nvPr/>
          </p:nvSpPr>
          <p:spPr>
            <a:xfrm>
              <a:off x="4764863" y="592457"/>
              <a:ext cx="488835" cy="308391"/>
            </a:xfrm>
            <a:custGeom>
              <a:avLst/>
              <a:gdLst/>
              <a:ahLst/>
              <a:cxnLst/>
              <a:rect l="0" t="0" r="0" b="0"/>
              <a:pathLst>
                <a:path w="488835" h="308391">
                  <a:moveTo>
                    <a:pt x="63028" y="75632"/>
                  </a:moveTo>
                  <a:lnTo>
                    <a:pt x="54365" y="108624"/>
                  </a:lnTo>
                  <a:lnTo>
                    <a:pt x="50190" y="158862"/>
                  </a:lnTo>
                  <a:lnTo>
                    <a:pt x="42105" y="211252"/>
                  </a:lnTo>
                  <a:lnTo>
                    <a:pt x="39723" y="250291"/>
                  </a:lnTo>
                  <a:lnTo>
                    <a:pt x="43289" y="264903"/>
                  </a:lnTo>
                  <a:lnTo>
                    <a:pt x="49869" y="276045"/>
                  </a:lnTo>
                  <a:lnTo>
                    <a:pt x="58457" y="284873"/>
                  </a:lnTo>
                  <a:lnTo>
                    <a:pt x="82939" y="294683"/>
                  </a:lnTo>
                  <a:lnTo>
                    <a:pt x="135689" y="300205"/>
                  </a:lnTo>
                  <a:lnTo>
                    <a:pt x="197073" y="301842"/>
                  </a:lnTo>
                  <a:lnTo>
                    <a:pt x="250742" y="302326"/>
                  </a:lnTo>
                  <a:lnTo>
                    <a:pt x="302126" y="302470"/>
                  </a:lnTo>
                  <a:lnTo>
                    <a:pt x="352833" y="302513"/>
                  </a:lnTo>
                  <a:lnTo>
                    <a:pt x="407074" y="306260"/>
                  </a:lnTo>
                  <a:lnTo>
                    <a:pt x="442835" y="308390"/>
                  </a:lnTo>
                  <a:lnTo>
                    <a:pt x="468066" y="299999"/>
                  </a:lnTo>
                  <a:lnTo>
                    <a:pt x="475915" y="291039"/>
                  </a:lnTo>
                  <a:lnTo>
                    <a:pt x="484636" y="266143"/>
                  </a:lnTo>
                  <a:lnTo>
                    <a:pt x="488834" y="205912"/>
                  </a:lnTo>
                  <a:lnTo>
                    <a:pt x="477629" y="148365"/>
                  </a:lnTo>
                  <a:lnTo>
                    <a:pt x="461928" y="90155"/>
                  </a:lnTo>
                  <a:lnTo>
                    <a:pt x="443939" y="39595"/>
                  </a:lnTo>
                  <a:lnTo>
                    <a:pt x="430274" y="19465"/>
                  </a:lnTo>
                  <a:lnTo>
                    <a:pt x="403658" y="8651"/>
                  </a:lnTo>
                  <a:lnTo>
                    <a:pt x="349302" y="2563"/>
                  </a:lnTo>
                  <a:lnTo>
                    <a:pt x="292579" y="759"/>
                  </a:lnTo>
                  <a:lnTo>
                    <a:pt x="240290" y="225"/>
                  </a:lnTo>
                  <a:lnTo>
                    <a:pt x="185580" y="66"/>
                  </a:lnTo>
                  <a:lnTo>
                    <a:pt x="125017" y="19"/>
                  </a:lnTo>
                  <a:lnTo>
                    <a:pt x="66455" y="5"/>
                  </a:lnTo>
                  <a:lnTo>
                    <a:pt x="24826" y="1"/>
                  </a:ln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手繪多邊形 22"/>
            <p:cNvSpPr/>
            <p:nvPr/>
          </p:nvSpPr>
          <p:spPr>
            <a:xfrm>
              <a:off x="4890918" y="630273"/>
              <a:ext cx="239505" cy="163872"/>
            </a:xfrm>
            <a:custGeom>
              <a:avLst/>
              <a:gdLst/>
              <a:ahLst/>
              <a:cxnLst/>
              <a:rect l="0" t="0" r="0" b="0"/>
              <a:pathLst>
                <a:path w="239505" h="163872">
                  <a:moveTo>
                    <a:pt x="0" y="0"/>
                  </a:moveTo>
                  <a:lnTo>
                    <a:pt x="55840" y="41601"/>
                  </a:lnTo>
                  <a:lnTo>
                    <a:pt x="114163" y="80004"/>
                  </a:lnTo>
                  <a:lnTo>
                    <a:pt x="171599" y="134104"/>
                  </a:lnTo>
                  <a:lnTo>
                    <a:pt x="226688" y="158983"/>
                  </a:lnTo>
                  <a:lnTo>
                    <a:pt x="239504" y="163871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手繪多邊形 23"/>
            <p:cNvSpPr/>
            <p:nvPr/>
          </p:nvSpPr>
          <p:spPr>
            <a:xfrm>
              <a:off x="4903523" y="642878"/>
              <a:ext cx="226900" cy="176478"/>
            </a:xfrm>
            <a:custGeom>
              <a:avLst/>
              <a:gdLst/>
              <a:ahLst/>
              <a:cxnLst/>
              <a:rect l="0" t="0" r="0" b="0"/>
              <a:pathLst>
                <a:path w="226900" h="176478">
                  <a:moveTo>
                    <a:pt x="226899" y="0"/>
                  </a:moveTo>
                  <a:lnTo>
                    <a:pt x="206823" y="6692"/>
                  </a:lnTo>
                  <a:lnTo>
                    <a:pt x="150282" y="49228"/>
                  </a:lnTo>
                  <a:lnTo>
                    <a:pt x="89259" y="100739"/>
                  </a:lnTo>
                  <a:lnTo>
                    <a:pt x="27929" y="151257"/>
                  </a:lnTo>
                  <a:lnTo>
                    <a:pt x="0" y="176477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29" name="群組 28"/>
          <p:cNvGrpSpPr/>
          <p:nvPr/>
        </p:nvGrpSpPr>
        <p:grpSpPr>
          <a:xfrm>
            <a:off x="4937119" y="1159702"/>
            <a:ext cx="381837" cy="275768"/>
            <a:chOff x="4937119" y="1159702"/>
            <a:chExt cx="381837" cy="275768"/>
          </a:xfrm>
        </p:grpSpPr>
        <p:sp>
          <p:nvSpPr>
            <p:cNvPr id="26" name="手繪多邊形 25"/>
            <p:cNvSpPr/>
            <p:nvPr/>
          </p:nvSpPr>
          <p:spPr>
            <a:xfrm>
              <a:off x="4937119" y="1159702"/>
              <a:ext cx="381837" cy="275768"/>
            </a:xfrm>
            <a:custGeom>
              <a:avLst/>
              <a:gdLst/>
              <a:ahLst/>
              <a:cxnLst/>
              <a:rect l="0" t="0" r="0" b="0"/>
              <a:pathLst>
                <a:path w="381837" h="275768">
                  <a:moveTo>
                    <a:pt x="54643" y="12606"/>
                  </a:moveTo>
                  <a:lnTo>
                    <a:pt x="37098" y="65241"/>
                  </a:lnTo>
                  <a:lnTo>
                    <a:pt x="20882" y="122550"/>
                  </a:lnTo>
                  <a:lnTo>
                    <a:pt x="4192" y="175784"/>
                  </a:lnTo>
                  <a:lnTo>
                    <a:pt x="0" y="188621"/>
                  </a:lnTo>
                  <a:lnTo>
                    <a:pt x="2807" y="201380"/>
                  </a:lnTo>
                  <a:lnTo>
                    <a:pt x="20867" y="226762"/>
                  </a:lnTo>
                  <a:lnTo>
                    <a:pt x="47568" y="240844"/>
                  </a:lnTo>
                  <a:lnTo>
                    <a:pt x="97833" y="248771"/>
                  </a:lnTo>
                  <a:lnTo>
                    <a:pt x="149608" y="254855"/>
                  </a:lnTo>
                  <a:lnTo>
                    <a:pt x="204747" y="269459"/>
                  </a:lnTo>
                  <a:lnTo>
                    <a:pt x="266164" y="275767"/>
                  </a:lnTo>
                  <a:lnTo>
                    <a:pt x="328510" y="273279"/>
                  </a:lnTo>
                  <a:lnTo>
                    <a:pt x="342267" y="270424"/>
                  </a:lnTo>
                  <a:lnTo>
                    <a:pt x="352838" y="264319"/>
                  </a:lnTo>
                  <a:lnTo>
                    <a:pt x="368319" y="246331"/>
                  </a:lnTo>
                  <a:lnTo>
                    <a:pt x="376133" y="220595"/>
                  </a:lnTo>
                  <a:lnTo>
                    <a:pt x="380532" y="167139"/>
                  </a:lnTo>
                  <a:lnTo>
                    <a:pt x="381836" y="105547"/>
                  </a:lnTo>
                  <a:lnTo>
                    <a:pt x="378487" y="55550"/>
                  </a:lnTo>
                  <a:lnTo>
                    <a:pt x="375585" y="41235"/>
                  </a:lnTo>
                  <a:lnTo>
                    <a:pt x="369447" y="30292"/>
                  </a:lnTo>
                  <a:lnTo>
                    <a:pt x="351424" y="14397"/>
                  </a:lnTo>
                  <a:lnTo>
                    <a:pt x="304270" y="4266"/>
                  </a:lnTo>
                  <a:lnTo>
                    <a:pt x="245946" y="1264"/>
                  </a:lnTo>
                  <a:lnTo>
                    <a:pt x="201293" y="562"/>
                  </a:lnTo>
                  <a:lnTo>
                    <a:pt x="156236" y="250"/>
                  </a:lnTo>
                  <a:lnTo>
                    <a:pt x="99373" y="74"/>
                  </a:lnTo>
                  <a:lnTo>
                    <a:pt x="37437" y="15"/>
                  </a:lnTo>
                  <a:lnTo>
                    <a:pt x="4221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手繪多邊形 26"/>
            <p:cNvSpPr/>
            <p:nvPr/>
          </p:nvSpPr>
          <p:spPr>
            <a:xfrm>
              <a:off x="4991762" y="1235335"/>
              <a:ext cx="226899" cy="163872"/>
            </a:xfrm>
            <a:custGeom>
              <a:avLst/>
              <a:gdLst/>
              <a:ahLst/>
              <a:cxnLst/>
              <a:rect l="0" t="0" r="0" b="0"/>
              <a:pathLst>
                <a:path w="226899" h="163872">
                  <a:moveTo>
                    <a:pt x="226898" y="0"/>
                  </a:moveTo>
                  <a:lnTo>
                    <a:pt x="215433" y="37453"/>
                  </a:lnTo>
                  <a:lnTo>
                    <a:pt x="193933" y="65876"/>
                  </a:lnTo>
                  <a:lnTo>
                    <a:pt x="161573" y="90639"/>
                  </a:lnTo>
                  <a:lnTo>
                    <a:pt x="109260" y="115998"/>
                  </a:lnTo>
                  <a:lnTo>
                    <a:pt x="52084" y="147567"/>
                  </a:lnTo>
                  <a:lnTo>
                    <a:pt x="0" y="163871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手繪多邊形 27"/>
            <p:cNvSpPr/>
            <p:nvPr/>
          </p:nvSpPr>
          <p:spPr>
            <a:xfrm>
              <a:off x="4979156" y="1285757"/>
              <a:ext cx="151267" cy="100844"/>
            </a:xfrm>
            <a:custGeom>
              <a:avLst/>
              <a:gdLst/>
              <a:ahLst/>
              <a:cxnLst/>
              <a:rect l="0" t="0" r="0" b="0"/>
              <a:pathLst>
                <a:path w="151267" h="100844">
                  <a:moveTo>
                    <a:pt x="0" y="0"/>
                  </a:moveTo>
                  <a:lnTo>
                    <a:pt x="46116" y="11464"/>
                  </a:lnTo>
                  <a:lnTo>
                    <a:pt x="86558" y="39251"/>
                  </a:lnTo>
                  <a:lnTo>
                    <a:pt x="134778" y="84629"/>
                  </a:lnTo>
                  <a:lnTo>
                    <a:pt x="151266" y="100843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33" name="群組 32"/>
          <p:cNvGrpSpPr/>
          <p:nvPr/>
        </p:nvGrpSpPr>
        <p:grpSpPr>
          <a:xfrm>
            <a:off x="4676625" y="1878675"/>
            <a:ext cx="495636" cy="327257"/>
            <a:chOff x="4676625" y="1878675"/>
            <a:chExt cx="495636" cy="327257"/>
          </a:xfrm>
        </p:grpSpPr>
        <p:sp>
          <p:nvSpPr>
            <p:cNvPr id="30" name="手繪多邊形 29"/>
            <p:cNvSpPr/>
            <p:nvPr/>
          </p:nvSpPr>
          <p:spPr>
            <a:xfrm>
              <a:off x="4676625" y="1878675"/>
              <a:ext cx="495636" cy="327257"/>
            </a:xfrm>
            <a:custGeom>
              <a:avLst/>
              <a:gdLst/>
              <a:ahLst/>
              <a:cxnLst/>
              <a:rect l="0" t="0" r="0" b="0"/>
              <a:pathLst>
                <a:path w="495636" h="327257">
                  <a:moveTo>
                    <a:pt x="37816" y="62566"/>
                  </a:moveTo>
                  <a:lnTo>
                    <a:pt x="47794" y="107437"/>
                  </a:lnTo>
                  <a:lnTo>
                    <a:pt x="49643" y="156629"/>
                  </a:lnTo>
                  <a:lnTo>
                    <a:pt x="50191" y="215557"/>
                  </a:lnTo>
                  <a:lnTo>
                    <a:pt x="54089" y="273635"/>
                  </a:lnTo>
                  <a:lnTo>
                    <a:pt x="57068" y="291517"/>
                  </a:lnTo>
                  <a:lnTo>
                    <a:pt x="67458" y="303438"/>
                  </a:lnTo>
                  <a:lnTo>
                    <a:pt x="101412" y="316684"/>
                  </a:lnTo>
                  <a:lnTo>
                    <a:pt x="144515" y="322571"/>
                  </a:lnTo>
                  <a:lnTo>
                    <a:pt x="190284" y="325187"/>
                  </a:lnTo>
                  <a:lnTo>
                    <a:pt x="233969" y="326350"/>
                  </a:lnTo>
                  <a:lnTo>
                    <a:pt x="276727" y="326867"/>
                  </a:lnTo>
                  <a:lnTo>
                    <a:pt x="320475" y="327097"/>
                  </a:lnTo>
                  <a:lnTo>
                    <a:pt x="367931" y="327199"/>
                  </a:lnTo>
                  <a:lnTo>
                    <a:pt x="428511" y="327256"/>
                  </a:lnTo>
                  <a:lnTo>
                    <a:pt x="475250" y="320581"/>
                  </a:lnTo>
                  <a:lnTo>
                    <a:pt x="484906" y="311610"/>
                  </a:lnTo>
                  <a:lnTo>
                    <a:pt x="495635" y="282966"/>
                  </a:lnTo>
                  <a:lnTo>
                    <a:pt x="494983" y="220776"/>
                  </a:lnTo>
                  <a:lnTo>
                    <a:pt x="489376" y="177234"/>
                  </a:lnTo>
                  <a:lnTo>
                    <a:pt x="480814" y="133138"/>
                  </a:lnTo>
                  <a:lnTo>
                    <a:pt x="467672" y="85527"/>
                  </a:lnTo>
                  <a:lnTo>
                    <a:pt x="451216" y="31553"/>
                  </a:lnTo>
                  <a:lnTo>
                    <a:pt x="434442" y="10032"/>
                  </a:lnTo>
                  <a:lnTo>
                    <a:pt x="424086" y="2332"/>
                  </a:lnTo>
                  <a:lnTo>
                    <a:pt x="411580" y="0"/>
                  </a:lnTo>
                  <a:lnTo>
                    <a:pt x="351254" y="12650"/>
                  </a:lnTo>
                  <a:lnTo>
                    <a:pt x="302028" y="21164"/>
                  </a:lnTo>
                  <a:lnTo>
                    <a:pt x="268693" y="25957"/>
                  </a:lnTo>
                  <a:lnTo>
                    <a:pt x="205378" y="48124"/>
                  </a:lnTo>
                  <a:lnTo>
                    <a:pt x="157495" y="58287"/>
                  </a:lnTo>
                  <a:lnTo>
                    <a:pt x="98955" y="61298"/>
                  </a:lnTo>
                  <a:lnTo>
                    <a:pt x="44726" y="65925"/>
                  </a:lnTo>
                  <a:lnTo>
                    <a:pt x="0" y="75171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手繪多邊形 30"/>
            <p:cNvSpPr/>
            <p:nvPr/>
          </p:nvSpPr>
          <p:spPr>
            <a:xfrm>
              <a:off x="4727047" y="1979057"/>
              <a:ext cx="315137" cy="163872"/>
            </a:xfrm>
            <a:custGeom>
              <a:avLst/>
              <a:gdLst/>
              <a:ahLst/>
              <a:cxnLst/>
              <a:rect l="0" t="0" r="0" b="0"/>
              <a:pathLst>
                <a:path w="315137" h="163872">
                  <a:moveTo>
                    <a:pt x="0" y="0"/>
                  </a:moveTo>
                  <a:lnTo>
                    <a:pt x="63488" y="28398"/>
                  </a:lnTo>
                  <a:lnTo>
                    <a:pt x="114364" y="48409"/>
                  </a:lnTo>
                  <a:lnTo>
                    <a:pt x="174167" y="80267"/>
                  </a:lnTo>
                  <a:lnTo>
                    <a:pt x="226442" y="109800"/>
                  </a:lnTo>
                  <a:lnTo>
                    <a:pt x="260845" y="128708"/>
                  </a:lnTo>
                  <a:lnTo>
                    <a:pt x="315136" y="163871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2" name="手繪多邊形 31"/>
            <p:cNvSpPr/>
            <p:nvPr/>
          </p:nvSpPr>
          <p:spPr>
            <a:xfrm>
              <a:off x="4777469" y="1979057"/>
              <a:ext cx="302532" cy="151266"/>
            </a:xfrm>
            <a:custGeom>
              <a:avLst/>
              <a:gdLst/>
              <a:ahLst/>
              <a:cxnLst/>
              <a:rect l="0" t="0" r="0" b="0"/>
              <a:pathLst>
                <a:path w="302532" h="151266">
                  <a:moveTo>
                    <a:pt x="302531" y="0"/>
                  </a:moveTo>
                  <a:lnTo>
                    <a:pt x="243204" y="24237"/>
                  </a:lnTo>
                  <a:lnTo>
                    <a:pt x="181149" y="55261"/>
                  </a:lnTo>
                  <a:lnTo>
                    <a:pt x="126977" y="84629"/>
                  </a:lnTo>
                  <a:lnTo>
                    <a:pt x="69123" y="111024"/>
                  </a:lnTo>
                  <a:lnTo>
                    <a:pt x="18012" y="133149"/>
                  </a:lnTo>
                  <a:lnTo>
                    <a:pt x="0" y="151265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36" name="群組 35"/>
          <p:cNvGrpSpPr/>
          <p:nvPr/>
        </p:nvGrpSpPr>
        <p:grpSpPr>
          <a:xfrm>
            <a:off x="5054789" y="529429"/>
            <a:ext cx="1256261" cy="441192"/>
            <a:chOff x="5054789" y="529429"/>
            <a:chExt cx="1256261" cy="441192"/>
          </a:xfrm>
        </p:grpSpPr>
        <p:sp>
          <p:nvSpPr>
            <p:cNvPr id="34" name="手繪多邊形 33"/>
            <p:cNvSpPr/>
            <p:nvPr/>
          </p:nvSpPr>
          <p:spPr>
            <a:xfrm>
              <a:off x="5054789" y="705906"/>
              <a:ext cx="1159703" cy="63028"/>
            </a:xfrm>
            <a:custGeom>
              <a:avLst/>
              <a:gdLst/>
              <a:ahLst/>
              <a:cxnLst/>
              <a:rect l="0" t="0" r="0" b="0"/>
              <a:pathLst>
                <a:path w="1159703" h="63028">
                  <a:moveTo>
                    <a:pt x="0" y="63027"/>
                  </a:moveTo>
                  <a:lnTo>
                    <a:pt x="54848" y="63027"/>
                  </a:lnTo>
                  <a:lnTo>
                    <a:pt x="109625" y="63027"/>
                  </a:lnTo>
                  <a:lnTo>
                    <a:pt x="171608" y="63027"/>
                  </a:lnTo>
                  <a:lnTo>
                    <a:pt x="209328" y="60226"/>
                  </a:lnTo>
                  <a:lnTo>
                    <a:pt x="269935" y="44300"/>
                  </a:lnTo>
                  <a:lnTo>
                    <a:pt x="330845" y="31489"/>
                  </a:lnTo>
                  <a:lnTo>
                    <a:pt x="383596" y="25670"/>
                  </a:lnTo>
                  <a:lnTo>
                    <a:pt x="443509" y="15601"/>
                  </a:lnTo>
                  <a:lnTo>
                    <a:pt x="502186" y="6505"/>
                  </a:lnTo>
                  <a:lnTo>
                    <a:pt x="554816" y="1927"/>
                  </a:lnTo>
                  <a:lnTo>
                    <a:pt x="614763" y="571"/>
                  </a:lnTo>
                  <a:lnTo>
                    <a:pt x="663530" y="253"/>
                  </a:lnTo>
                  <a:lnTo>
                    <a:pt x="717885" y="112"/>
                  </a:lnTo>
                  <a:lnTo>
                    <a:pt x="774724" y="50"/>
                  </a:lnTo>
                  <a:lnTo>
                    <a:pt x="821462" y="22"/>
                  </a:lnTo>
                  <a:lnTo>
                    <a:pt x="879271" y="6"/>
                  </a:lnTo>
                  <a:lnTo>
                    <a:pt x="931882" y="2"/>
                  </a:lnTo>
                  <a:lnTo>
                    <a:pt x="982953" y="0"/>
                  </a:lnTo>
                  <a:lnTo>
                    <a:pt x="1033567" y="0"/>
                  </a:lnTo>
                  <a:lnTo>
                    <a:pt x="1087780" y="0"/>
                  </a:lnTo>
                  <a:lnTo>
                    <a:pt x="1133257" y="0"/>
                  </a:lnTo>
                  <a:lnTo>
                    <a:pt x="1159702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" name="手繪多邊形 34"/>
            <p:cNvSpPr/>
            <p:nvPr/>
          </p:nvSpPr>
          <p:spPr>
            <a:xfrm>
              <a:off x="6038014" y="529429"/>
              <a:ext cx="273036" cy="441192"/>
            </a:xfrm>
            <a:custGeom>
              <a:avLst/>
              <a:gdLst/>
              <a:ahLst/>
              <a:cxnLst/>
              <a:rect l="0" t="0" r="0" b="0"/>
              <a:pathLst>
                <a:path w="273036" h="441192">
                  <a:moveTo>
                    <a:pt x="100844" y="0"/>
                  </a:moveTo>
                  <a:lnTo>
                    <a:pt x="107536" y="20076"/>
                  </a:lnTo>
                  <a:lnTo>
                    <a:pt x="169727" y="82202"/>
                  </a:lnTo>
                  <a:lnTo>
                    <a:pt x="221428" y="129548"/>
                  </a:lnTo>
                  <a:lnTo>
                    <a:pt x="246877" y="152818"/>
                  </a:lnTo>
                  <a:lnTo>
                    <a:pt x="262856" y="177167"/>
                  </a:lnTo>
                  <a:lnTo>
                    <a:pt x="273035" y="221189"/>
                  </a:lnTo>
                  <a:lnTo>
                    <a:pt x="264211" y="253307"/>
                  </a:lnTo>
                  <a:lnTo>
                    <a:pt x="224309" y="312883"/>
                  </a:lnTo>
                  <a:lnTo>
                    <a:pt x="174565" y="347787"/>
                  </a:lnTo>
                  <a:lnTo>
                    <a:pt x="115977" y="388504"/>
                  </a:lnTo>
                  <a:lnTo>
                    <a:pt x="58018" y="429688"/>
                  </a:lnTo>
                  <a:lnTo>
                    <a:pt x="0" y="44119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37" name="手繪多邊形 36"/>
          <p:cNvSpPr/>
          <p:nvPr/>
        </p:nvSpPr>
        <p:spPr>
          <a:xfrm>
            <a:off x="6344036" y="453797"/>
            <a:ext cx="2366296" cy="668090"/>
          </a:xfrm>
          <a:custGeom>
            <a:avLst/>
            <a:gdLst/>
            <a:ahLst/>
            <a:cxnLst/>
            <a:rect l="0" t="0" r="0" b="0"/>
            <a:pathLst>
              <a:path w="2366296" h="668090">
                <a:moveTo>
                  <a:pt x="1635219" y="12605"/>
                </a:moveTo>
                <a:lnTo>
                  <a:pt x="1572900" y="12605"/>
                </a:lnTo>
                <a:lnTo>
                  <a:pt x="1527687" y="12605"/>
                </a:lnTo>
                <a:lnTo>
                  <a:pt x="1474912" y="12605"/>
                </a:lnTo>
                <a:lnTo>
                  <a:pt x="1429980" y="12605"/>
                </a:lnTo>
                <a:lnTo>
                  <a:pt x="1369453" y="12605"/>
                </a:lnTo>
                <a:lnTo>
                  <a:pt x="1307165" y="12605"/>
                </a:lnTo>
                <a:lnTo>
                  <a:pt x="1244357" y="12605"/>
                </a:lnTo>
                <a:lnTo>
                  <a:pt x="1181395" y="12605"/>
                </a:lnTo>
                <a:lnTo>
                  <a:pt x="1137991" y="12605"/>
                </a:lnTo>
                <a:lnTo>
                  <a:pt x="1090689" y="12605"/>
                </a:lnTo>
                <a:lnTo>
                  <a:pt x="1034183" y="12605"/>
                </a:lnTo>
                <a:lnTo>
                  <a:pt x="977323" y="12605"/>
                </a:lnTo>
                <a:lnTo>
                  <a:pt x="933377" y="12605"/>
                </a:lnTo>
                <a:lnTo>
                  <a:pt x="877139" y="12605"/>
                </a:lnTo>
                <a:lnTo>
                  <a:pt x="818302" y="12605"/>
                </a:lnTo>
                <a:lnTo>
                  <a:pt x="763208" y="12605"/>
                </a:lnTo>
                <a:lnTo>
                  <a:pt x="711402" y="12605"/>
                </a:lnTo>
                <a:lnTo>
                  <a:pt x="653878" y="12605"/>
                </a:lnTo>
                <a:lnTo>
                  <a:pt x="609412" y="12605"/>
                </a:lnTo>
                <a:lnTo>
                  <a:pt x="561638" y="12605"/>
                </a:lnTo>
                <a:lnTo>
                  <a:pt x="512392" y="12605"/>
                </a:lnTo>
                <a:lnTo>
                  <a:pt x="466228" y="16340"/>
                </a:lnTo>
                <a:lnTo>
                  <a:pt x="404602" y="26317"/>
                </a:lnTo>
                <a:lnTo>
                  <a:pt x="354595" y="38144"/>
                </a:lnTo>
                <a:lnTo>
                  <a:pt x="300055" y="61380"/>
                </a:lnTo>
                <a:lnTo>
                  <a:pt x="247419" y="84281"/>
                </a:lnTo>
                <a:lnTo>
                  <a:pt x="197997" y="107763"/>
                </a:lnTo>
                <a:lnTo>
                  <a:pt x="135578" y="140710"/>
                </a:lnTo>
                <a:lnTo>
                  <a:pt x="74713" y="189486"/>
                </a:lnTo>
                <a:lnTo>
                  <a:pt x="20918" y="243499"/>
                </a:lnTo>
                <a:lnTo>
                  <a:pt x="8291" y="266490"/>
                </a:lnTo>
                <a:lnTo>
                  <a:pt x="0" y="309748"/>
                </a:lnTo>
                <a:lnTo>
                  <a:pt x="5531" y="337952"/>
                </a:lnTo>
                <a:lnTo>
                  <a:pt x="18727" y="364494"/>
                </a:lnTo>
                <a:lnTo>
                  <a:pt x="61435" y="412034"/>
                </a:lnTo>
                <a:lnTo>
                  <a:pt x="110334" y="448815"/>
                </a:lnTo>
                <a:lnTo>
                  <a:pt x="167962" y="467882"/>
                </a:lnTo>
                <a:lnTo>
                  <a:pt x="218184" y="482402"/>
                </a:lnTo>
                <a:lnTo>
                  <a:pt x="273060" y="508959"/>
                </a:lnTo>
                <a:lnTo>
                  <a:pt x="326980" y="530055"/>
                </a:lnTo>
                <a:lnTo>
                  <a:pt x="368883" y="536710"/>
                </a:lnTo>
                <a:lnTo>
                  <a:pt x="411317" y="542469"/>
                </a:lnTo>
                <a:lnTo>
                  <a:pt x="460229" y="560060"/>
                </a:lnTo>
                <a:lnTo>
                  <a:pt x="522504" y="579261"/>
                </a:lnTo>
                <a:lnTo>
                  <a:pt x="566472" y="588547"/>
                </a:lnTo>
                <a:lnTo>
                  <a:pt x="614982" y="591298"/>
                </a:lnTo>
                <a:lnTo>
                  <a:pt x="646749" y="594742"/>
                </a:lnTo>
                <a:lnTo>
                  <a:pt x="701379" y="616044"/>
                </a:lnTo>
                <a:lnTo>
                  <a:pt x="729967" y="623949"/>
                </a:lnTo>
                <a:lnTo>
                  <a:pt x="785433" y="629799"/>
                </a:lnTo>
                <a:lnTo>
                  <a:pt x="844820" y="638380"/>
                </a:lnTo>
                <a:lnTo>
                  <a:pt x="898520" y="641545"/>
                </a:lnTo>
                <a:lnTo>
                  <a:pt x="954115" y="642483"/>
                </a:lnTo>
                <a:lnTo>
                  <a:pt x="1003831" y="642702"/>
                </a:lnTo>
                <a:lnTo>
                  <a:pt x="1051137" y="642800"/>
                </a:lnTo>
                <a:lnTo>
                  <a:pt x="1094105" y="645645"/>
                </a:lnTo>
                <a:lnTo>
                  <a:pt x="1149793" y="660194"/>
                </a:lnTo>
                <a:lnTo>
                  <a:pt x="1203175" y="665749"/>
                </a:lnTo>
                <a:lnTo>
                  <a:pt x="1261322" y="667396"/>
                </a:lnTo>
                <a:lnTo>
                  <a:pt x="1314655" y="667883"/>
                </a:lnTo>
                <a:lnTo>
                  <a:pt x="1368741" y="668028"/>
                </a:lnTo>
                <a:lnTo>
                  <a:pt x="1413139" y="668062"/>
                </a:lnTo>
                <a:lnTo>
                  <a:pt x="1471998" y="668081"/>
                </a:lnTo>
                <a:lnTo>
                  <a:pt x="1531611" y="668086"/>
                </a:lnTo>
                <a:lnTo>
                  <a:pt x="1580301" y="668088"/>
                </a:lnTo>
                <a:lnTo>
                  <a:pt x="1633221" y="668088"/>
                </a:lnTo>
                <a:lnTo>
                  <a:pt x="1684753" y="668089"/>
                </a:lnTo>
                <a:lnTo>
                  <a:pt x="1731933" y="668089"/>
                </a:lnTo>
                <a:lnTo>
                  <a:pt x="1777647" y="668089"/>
                </a:lnTo>
                <a:lnTo>
                  <a:pt x="1825975" y="668089"/>
                </a:lnTo>
                <a:lnTo>
                  <a:pt x="1879202" y="668089"/>
                </a:lnTo>
                <a:lnTo>
                  <a:pt x="1931337" y="668089"/>
                </a:lnTo>
                <a:lnTo>
                  <a:pt x="1973183" y="668089"/>
                </a:lnTo>
                <a:lnTo>
                  <a:pt x="2017926" y="668089"/>
                </a:lnTo>
                <a:lnTo>
                  <a:pt x="2063023" y="668089"/>
                </a:lnTo>
                <a:lnTo>
                  <a:pt x="2119909" y="668089"/>
                </a:lnTo>
                <a:lnTo>
                  <a:pt x="2172246" y="668089"/>
                </a:lnTo>
                <a:lnTo>
                  <a:pt x="2221835" y="666688"/>
                </a:lnTo>
                <a:lnTo>
                  <a:pt x="2263761" y="656625"/>
                </a:lnTo>
                <a:lnTo>
                  <a:pt x="2311836" y="628838"/>
                </a:lnTo>
                <a:lnTo>
                  <a:pt x="2348723" y="596375"/>
                </a:lnTo>
                <a:lnTo>
                  <a:pt x="2358507" y="572255"/>
                </a:lnTo>
                <a:lnTo>
                  <a:pt x="2364789" y="511121"/>
                </a:lnTo>
                <a:lnTo>
                  <a:pt x="2365877" y="448371"/>
                </a:lnTo>
                <a:lnTo>
                  <a:pt x="2366132" y="404698"/>
                </a:lnTo>
                <a:lnTo>
                  <a:pt x="2366276" y="344474"/>
                </a:lnTo>
                <a:lnTo>
                  <a:pt x="2366295" y="326291"/>
                </a:lnTo>
                <a:lnTo>
                  <a:pt x="2355113" y="294883"/>
                </a:lnTo>
                <a:lnTo>
                  <a:pt x="2310493" y="236214"/>
                </a:lnTo>
                <a:lnTo>
                  <a:pt x="2252173" y="182734"/>
                </a:lnTo>
                <a:lnTo>
                  <a:pt x="2193661" y="148870"/>
                </a:lnTo>
                <a:lnTo>
                  <a:pt x="2136454" y="123506"/>
                </a:lnTo>
                <a:lnTo>
                  <a:pt x="2088132" y="100088"/>
                </a:lnTo>
                <a:lnTo>
                  <a:pt x="2053608" y="86502"/>
                </a:lnTo>
                <a:lnTo>
                  <a:pt x="1997601" y="76052"/>
                </a:lnTo>
                <a:lnTo>
                  <a:pt x="1935877" y="52579"/>
                </a:lnTo>
                <a:lnTo>
                  <a:pt x="1883039" y="42190"/>
                </a:lnTo>
                <a:lnTo>
                  <a:pt x="1826765" y="35377"/>
                </a:lnTo>
                <a:lnTo>
                  <a:pt x="1770875" y="28223"/>
                </a:lnTo>
                <a:lnTo>
                  <a:pt x="1713697" y="26103"/>
                </a:lnTo>
                <a:lnTo>
                  <a:pt x="1650877" y="18695"/>
                </a:lnTo>
                <a:lnTo>
                  <a:pt x="1589343" y="5145"/>
                </a:lnTo>
                <a:lnTo>
                  <a:pt x="1534375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41" name="群組 40"/>
          <p:cNvGrpSpPr/>
          <p:nvPr/>
        </p:nvGrpSpPr>
        <p:grpSpPr>
          <a:xfrm>
            <a:off x="6718709" y="482032"/>
            <a:ext cx="378165" cy="467238"/>
            <a:chOff x="6718709" y="482032"/>
            <a:chExt cx="378165" cy="467238"/>
          </a:xfrm>
        </p:grpSpPr>
        <p:sp>
          <p:nvSpPr>
            <p:cNvPr id="38" name="手繪多邊形 37"/>
            <p:cNvSpPr/>
            <p:nvPr/>
          </p:nvSpPr>
          <p:spPr>
            <a:xfrm>
              <a:off x="6718709" y="642878"/>
              <a:ext cx="25212" cy="126056"/>
            </a:xfrm>
            <a:custGeom>
              <a:avLst/>
              <a:gdLst/>
              <a:ahLst/>
              <a:cxnLst/>
              <a:rect l="0" t="0" r="0" b="0"/>
              <a:pathLst>
                <a:path w="25212" h="126056">
                  <a:moveTo>
                    <a:pt x="25211" y="0"/>
                  </a:moveTo>
                  <a:lnTo>
                    <a:pt x="21476" y="51114"/>
                  </a:lnTo>
                  <a:lnTo>
                    <a:pt x="5111" y="109339"/>
                  </a:lnTo>
                  <a:lnTo>
                    <a:pt x="0" y="12605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手繪多邊形 38"/>
            <p:cNvSpPr/>
            <p:nvPr/>
          </p:nvSpPr>
          <p:spPr>
            <a:xfrm>
              <a:off x="6718709" y="579851"/>
              <a:ext cx="75634" cy="25212"/>
            </a:xfrm>
            <a:custGeom>
              <a:avLst/>
              <a:gdLst/>
              <a:ahLst/>
              <a:cxnLst/>
              <a:rect l="0" t="0" r="0" b="0"/>
              <a:pathLst>
                <a:path w="75634" h="25212">
                  <a:moveTo>
                    <a:pt x="0" y="0"/>
                  </a:moveTo>
                  <a:lnTo>
                    <a:pt x="60300" y="20100"/>
                  </a:lnTo>
                  <a:lnTo>
                    <a:pt x="75633" y="2521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0" name="手繪多邊形 39"/>
            <p:cNvSpPr/>
            <p:nvPr/>
          </p:nvSpPr>
          <p:spPr>
            <a:xfrm>
              <a:off x="6833622" y="482032"/>
              <a:ext cx="263252" cy="467238"/>
            </a:xfrm>
            <a:custGeom>
              <a:avLst/>
              <a:gdLst/>
              <a:ahLst/>
              <a:cxnLst/>
              <a:rect l="0" t="0" r="0" b="0"/>
              <a:pathLst>
                <a:path w="263252" h="467238">
                  <a:moveTo>
                    <a:pt x="99380" y="249085"/>
                  </a:moveTo>
                  <a:lnTo>
                    <a:pt x="48303" y="311989"/>
                  </a:lnTo>
                  <a:lnTo>
                    <a:pt x="15214" y="345702"/>
                  </a:lnTo>
                  <a:lnTo>
                    <a:pt x="5949" y="369993"/>
                  </a:lnTo>
                  <a:lnTo>
                    <a:pt x="733" y="418901"/>
                  </a:lnTo>
                  <a:lnTo>
                    <a:pt x="0" y="437928"/>
                  </a:lnTo>
                  <a:lnTo>
                    <a:pt x="5115" y="450613"/>
                  </a:lnTo>
                  <a:lnTo>
                    <a:pt x="14127" y="459070"/>
                  </a:lnTo>
                  <a:lnTo>
                    <a:pt x="25738" y="464707"/>
                  </a:lnTo>
                  <a:lnTo>
                    <a:pt x="49843" y="467237"/>
                  </a:lnTo>
                  <a:lnTo>
                    <a:pt x="62154" y="465950"/>
                  </a:lnTo>
                  <a:lnTo>
                    <a:pt x="83302" y="453316"/>
                  </a:lnTo>
                  <a:lnTo>
                    <a:pt x="100638" y="433695"/>
                  </a:lnTo>
                  <a:lnTo>
                    <a:pt x="113012" y="410968"/>
                  </a:lnTo>
                  <a:lnTo>
                    <a:pt x="123704" y="353478"/>
                  </a:lnTo>
                  <a:lnTo>
                    <a:pt x="135377" y="313164"/>
                  </a:lnTo>
                  <a:lnTo>
                    <a:pt x="153154" y="271806"/>
                  </a:lnTo>
                  <a:lnTo>
                    <a:pt x="159666" y="215044"/>
                  </a:lnTo>
                  <a:lnTo>
                    <a:pt x="161189" y="169527"/>
                  </a:lnTo>
                  <a:lnTo>
                    <a:pt x="162047" y="110040"/>
                  </a:lnTo>
                  <a:lnTo>
                    <a:pt x="162301" y="56932"/>
                  </a:lnTo>
                  <a:lnTo>
                    <a:pt x="162387" y="0"/>
                  </a:lnTo>
                  <a:lnTo>
                    <a:pt x="162406" y="59755"/>
                  </a:lnTo>
                  <a:lnTo>
                    <a:pt x="162408" y="107394"/>
                  </a:lnTo>
                  <a:lnTo>
                    <a:pt x="163808" y="156992"/>
                  </a:lnTo>
                  <a:lnTo>
                    <a:pt x="176119" y="220207"/>
                  </a:lnTo>
                  <a:lnTo>
                    <a:pt x="191682" y="260604"/>
                  </a:lnTo>
                  <a:lnTo>
                    <a:pt x="204831" y="290620"/>
                  </a:lnTo>
                  <a:lnTo>
                    <a:pt x="221509" y="350563"/>
                  </a:lnTo>
                  <a:lnTo>
                    <a:pt x="247795" y="406856"/>
                  </a:lnTo>
                  <a:lnTo>
                    <a:pt x="263251" y="43816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46" name="群組 45"/>
          <p:cNvGrpSpPr/>
          <p:nvPr/>
        </p:nvGrpSpPr>
        <p:grpSpPr>
          <a:xfrm>
            <a:off x="8302789" y="1008437"/>
            <a:ext cx="1843926" cy="2179916"/>
            <a:chOff x="8302789" y="1008437"/>
            <a:chExt cx="1843926" cy="2179916"/>
          </a:xfrm>
        </p:grpSpPr>
        <p:sp>
          <p:nvSpPr>
            <p:cNvPr id="42" name="手繪多邊形 41"/>
            <p:cNvSpPr/>
            <p:nvPr/>
          </p:nvSpPr>
          <p:spPr>
            <a:xfrm>
              <a:off x="8357419" y="1008437"/>
              <a:ext cx="239505" cy="655485"/>
            </a:xfrm>
            <a:custGeom>
              <a:avLst/>
              <a:gdLst/>
              <a:ahLst/>
              <a:cxnLst/>
              <a:rect l="0" t="0" r="0" b="0"/>
              <a:pathLst>
                <a:path w="239505" h="655485">
                  <a:moveTo>
                    <a:pt x="0" y="0"/>
                  </a:moveTo>
                  <a:lnTo>
                    <a:pt x="35090" y="35090"/>
                  </a:lnTo>
                  <a:lnTo>
                    <a:pt x="52571" y="72646"/>
                  </a:lnTo>
                  <a:lnTo>
                    <a:pt x="72426" y="134127"/>
                  </a:lnTo>
                  <a:lnTo>
                    <a:pt x="98135" y="191921"/>
                  </a:lnTo>
                  <a:lnTo>
                    <a:pt x="117116" y="250180"/>
                  </a:lnTo>
                  <a:lnTo>
                    <a:pt x="143016" y="310813"/>
                  </a:lnTo>
                  <a:lnTo>
                    <a:pt x="157069" y="353072"/>
                  </a:lnTo>
                  <a:lnTo>
                    <a:pt x="164657" y="401854"/>
                  </a:lnTo>
                  <a:lnTo>
                    <a:pt x="182000" y="457236"/>
                  </a:lnTo>
                  <a:lnTo>
                    <a:pt x="196633" y="504304"/>
                  </a:lnTo>
                  <a:lnTo>
                    <a:pt x="211239" y="558556"/>
                  </a:lnTo>
                  <a:lnTo>
                    <a:pt x="233090" y="615951"/>
                  </a:lnTo>
                  <a:lnTo>
                    <a:pt x="239504" y="65548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3" name="手繪多邊形 42"/>
            <p:cNvSpPr/>
            <p:nvPr/>
          </p:nvSpPr>
          <p:spPr>
            <a:xfrm>
              <a:off x="8395236" y="1373995"/>
              <a:ext cx="453797" cy="322815"/>
            </a:xfrm>
            <a:custGeom>
              <a:avLst/>
              <a:gdLst/>
              <a:ahLst/>
              <a:cxnLst/>
              <a:rect l="0" t="0" r="0" b="0"/>
              <a:pathLst>
                <a:path w="453797" h="322815">
                  <a:moveTo>
                    <a:pt x="0" y="189082"/>
                  </a:moveTo>
                  <a:lnTo>
                    <a:pt x="63102" y="211983"/>
                  </a:lnTo>
                  <a:lnTo>
                    <a:pt x="115395" y="242018"/>
                  </a:lnTo>
                  <a:lnTo>
                    <a:pt x="165655" y="270243"/>
                  </a:lnTo>
                  <a:lnTo>
                    <a:pt x="220610" y="302793"/>
                  </a:lnTo>
                  <a:lnTo>
                    <a:pt x="231110" y="311109"/>
                  </a:lnTo>
                  <a:lnTo>
                    <a:pt x="257715" y="320349"/>
                  </a:lnTo>
                  <a:lnTo>
                    <a:pt x="272654" y="322814"/>
                  </a:lnTo>
                  <a:lnTo>
                    <a:pt x="296721" y="318082"/>
                  </a:lnTo>
                  <a:lnTo>
                    <a:pt x="307062" y="312898"/>
                  </a:lnTo>
                  <a:lnTo>
                    <a:pt x="326021" y="288464"/>
                  </a:lnTo>
                  <a:lnTo>
                    <a:pt x="361016" y="235791"/>
                  </a:lnTo>
                  <a:lnTo>
                    <a:pt x="379775" y="180512"/>
                  </a:lnTo>
                  <a:lnTo>
                    <a:pt x="407586" y="124293"/>
                  </a:lnTo>
                  <a:lnTo>
                    <a:pt x="422363" y="72154"/>
                  </a:lnTo>
                  <a:lnTo>
                    <a:pt x="437419" y="18610"/>
                  </a:lnTo>
                  <a:lnTo>
                    <a:pt x="453796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4" name="手繪多邊形 43"/>
            <p:cNvSpPr/>
            <p:nvPr/>
          </p:nvSpPr>
          <p:spPr>
            <a:xfrm>
              <a:off x="8420098" y="1714342"/>
              <a:ext cx="1043308" cy="340328"/>
            </a:xfrm>
            <a:custGeom>
              <a:avLst/>
              <a:gdLst/>
              <a:ahLst/>
              <a:cxnLst/>
              <a:rect l="0" t="0" r="0" b="0"/>
              <a:pathLst>
                <a:path w="1043308" h="340328">
                  <a:moveTo>
                    <a:pt x="718860" y="100844"/>
                  </a:moveTo>
                  <a:lnTo>
                    <a:pt x="678605" y="118170"/>
                  </a:lnTo>
                  <a:lnTo>
                    <a:pt x="631455" y="125119"/>
                  </a:lnTo>
                  <a:lnTo>
                    <a:pt x="572354" y="135426"/>
                  </a:lnTo>
                  <a:lnTo>
                    <a:pt x="526290" y="143292"/>
                  </a:lnTo>
                  <a:lnTo>
                    <a:pt x="474071" y="147722"/>
                  </a:lnTo>
                  <a:lnTo>
                    <a:pt x="419582" y="152492"/>
                  </a:lnTo>
                  <a:lnTo>
                    <a:pt x="367352" y="163949"/>
                  </a:lnTo>
                  <a:lnTo>
                    <a:pt x="304086" y="172765"/>
                  </a:lnTo>
                  <a:lnTo>
                    <a:pt x="243166" y="175377"/>
                  </a:lnTo>
                  <a:lnTo>
                    <a:pt x="180764" y="176151"/>
                  </a:lnTo>
                  <a:lnTo>
                    <a:pt x="124613" y="176380"/>
                  </a:lnTo>
                  <a:lnTo>
                    <a:pt x="72494" y="183140"/>
                  </a:lnTo>
                  <a:lnTo>
                    <a:pt x="28262" y="200705"/>
                  </a:lnTo>
                  <a:lnTo>
                    <a:pt x="9019" y="219459"/>
                  </a:lnTo>
                  <a:lnTo>
                    <a:pt x="1927" y="230342"/>
                  </a:lnTo>
                  <a:lnTo>
                    <a:pt x="0" y="240399"/>
                  </a:lnTo>
                  <a:lnTo>
                    <a:pt x="1517" y="249905"/>
                  </a:lnTo>
                  <a:lnTo>
                    <a:pt x="5330" y="259044"/>
                  </a:lnTo>
                  <a:lnTo>
                    <a:pt x="24505" y="272932"/>
                  </a:lnTo>
                  <a:lnTo>
                    <a:pt x="75773" y="293261"/>
                  </a:lnTo>
                  <a:lnTo>
                    <a:pt x="127762" y="310764"/>
                  </a:lnTo>
                  <a:lnTo>
                    <a:pt x="178473" y="322089"/>
                  </a:lnTo>
                  <a:lnTo>
                    <a:pt x="227045" y="325230"/>
                  </a:lnTo>
                  <a:lnTo>
                    <a:pt x="273843" y="326626"/>
                  </a:lnTo>
                  <a:lnTo>
                    <a:pt x="320788" y="327246"/>
                  </a:lnTo>
                  <a:lnTo>
                    <a:pt x="374333" y="327522"/>
                  </a:lnTo>
                  <a:lnTo>
                    <a:pt x="423341" y="327644"/>
                  </a:lnTo>
                  <a:lnTo>
                    <a:pt x="482835" y="331448"/>
                  </a:lnTo>
                  <a:lnTo>
                    <a:pt x="534543" y="337711"/>
                  </a:lnTo>
                  <a:lnTo>
                    <a:pt x="594216" y="339566"/>
                  </a:lnTo>
                  <a:lnTo>
                    <a:pt x="652516" y="340116"/>
                  </a:lnTo>
                  <a:lnTo>
                    <a:pt x="705271" y="340279"/>
                  </a:lnTo>
                  <a:lnTo>
                    <a:pt x="760120" y="340327"/>
                  </a:lnTo>
                  <a:lnTo>
                    <a:pt x="816989" y="336607"/>
                  </a:lnTo>
                  <a:lnTo>
                    <a:pt x="879704" y="322801"/>
                  </a:lnTo>
                  <a:lnTo>
                    <a:pt x="932554" y="305187"/>
                  </a:lnTo>
                  <a:lnTo>
                    <a:pt x="989409" y="268160"/>
                  </a:lnTo>
                  <a:lnTo>
                    <a:pt x="1016427" y="243482"/>
                  </a:lnTo>
                  <a:lnTo>
                    <a:pt x="1035481" y="205045"/>
                  </a:lnTo>
                  <a:lnTo>
                    <a:pt x="1043307" y="151482"/>
                  </a:lnTo>
                  <a:lnTo>
                    <a:pt x="1038933" y="104643"/>
                  </a:lnTo>
                  <a:lnTo>
                    <a:pt x="1033085" y="93572"/>
                  </a:lnTo>
                  <a:lnTo>
                    <a:pt x="975102" y="47251"/>
                  </a:lnTo>
                  <a:lnTo>
                    <a:pt x="927685" y="25050"/>
                  </a:lnTo>
                  <a:lnTo>
                    <a:pt x="878153" y="16293"/>
                  </a:lnTo>
                  <a:lnTo>
                    <a:pt x="816827" y="4671"/>
                  </a:lnTo>
                  <a:lnTo>
                    <a:pt x="794492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手繪多邊形 44"/>
            <p:cNvSpPr/>
            <p:nvPr/>
          </p:nvSpPr>
          <p:spPr>
            <a:xfrm>
              <a:off x="8302789" y="1714342"/>
              <a:ext cx="1843926" cy="1474011"/>
            </a:xfrm>
            <a:custGeom>
              <a:avLst/>
              <a:gdLst/>
              <a:ahLst/>
              <a:cxnLst/>
              <a:rect l="0" t="0" r="0" b="0"/>
              <a:pathLst>
                <a:path w="1843926" h="1474011">
                  <a:moveTo>
                    <a:pt x="67236" y="365559"/>
                  </a:moveTo>
                  <a:lnTo>
                    <a:pt x="67236" y="424142"/>
                  </a:lnTo>
                  <a:lnTo>
                    <a:pt x="67236" y="481426"/>
                  </a:lnTo>
                  <a:lnTo>
                    <a:pt x="67236" y="539017"/>
                  </a:lnTo>
                  <a:lnTo>
                    <a:pt x="67236" y="591563"/>
                  </a:lnTo>
                  <a:lnTo>
                    <a:pt x="67236" y="642614"/>
                  </a:lnTo>
                  <a:lnTo>
                    <a:pt x="67236" y="693222"/>
                  </a:lnTo>
                  <a:lnTo>
                    <a:pt x="67236" y="743699"/>
                  </a:lnTo>
                  <a:lnTo>
                    <a:pt x="67236" y="794137"/>
                  </a:lnTo>
                  <a:lnTo>
                    <a:pt x="60544" y="854680"/>
                  </a:lnTo>
                  <a:lnTo>
                    <a:pt x="49690" y="914325"/>
                  </a:lnTo>
                  <a:lnTo>
                    <a:pt x="37603" y="965145"/>
                  </a:lnTo>
                  <a:lnTo>
                    <a:pt x="20972" y="1019961"/>
                  </a:lnTo>
                  <a:lnTo>
                    <a:pt x="4199" y="1071251"/>
                  </a:lnTo>
                  <a:lnTo>
                    <a:pt x="0" y="1083927"/>
                  </a:lnTo>
                  <a:lnTo>
                    <a:pt x="1403" y="1093779"/>
                  </a:lnTo>
                  <a:lnTo>
                    <a:pt x="6539" y="1101748"/>
                  </a:lnTo>
                  <a:lnTo>
                    <a:pt x="14166" y="1108461"/>
                  </a:lnTo>
                  <a:lnTo>
                    <a:pt x="65051" y="1124600"/>
                  </a:lnTo>
                  <a:lnTo>
                    <a:pt x="126658" y="1138253"/>
                  </a:lnTo>
                  <a:lnTo>
                    <a:pt x="182574" y="1144477"/>
                  </a:lnTo>
                  <a:lnTo>
                    <a:pt x="244396" y="1156643"/>
                  </a:lnTo>
                  <a:lnTo>
                    <a:pt x="299628" y="1168445"/>
                  </a:lnTo>
                  <a:lnTo>
                    <a:pt x="357699" y="1180812"/>
                  </a:lnTo>
                  <a:lnTo>
                    <a:pt x="412958" y="1189160"/>
                  </a:lnTo>
                  <a:lnTo>
                    <a:pt x="467397" y="1201274"/>
                  </a:lnTo>
                  <a:lnTo>
                    <a:pt x="521005" y="1214595"/>
                  </a:lnTo>
                  <a:lnTo>
                    <a:pt x="577512" y="1225184"/>
                  </a:lnTo>
                  <a:lnTo>
                    <a:pt x="610507" y="1234170"/>
                  </a:lnTo>
                  <a:lnTo>
                    <a:pt x="646510" y="1245763"/>
                  </a:lnTo>
                  <a:lnTo>
                    <a:pt x="684519" y="1259095"/>
                  </a:lnTo>
                  <a:lnTo>
                    <a:pt x="719662" y="1270783"/>
                  </a:lnTo>
                  <a:lnTo>
                    <a:pt x="752895" y="1281377"/>
                  </a:lnTo>
                  <a:lnTo>
                    <a:pt x="784855" y="1291241"/>
                  </a:lnTo>
                  <a:lnTo>
                    <a:pt x="821568" y="1302018"/>
                  </a:lnTo>
                  <a:lnTo>
                    <a:pt x="861450" y="1313405"/>
                  </a:lnTo>
                  <a:lnTo>
                    <a:pt x="903445" y="1325198"/>
                  </a:lnTo>
                  <a:lnTo>
                    <a:pt x="946848" y="1335862"/>
                  </a:lnTo>
                  <a:lnTo>
                    <a:pt x="991189" y="1345772"/>
                  </a:lnTo>
                  <a:lnTo>
                    <a:pt x="1036158" y="1355180"/>
                  </a:lnTo>
                  <a:lnTo>
                    <a:pt x="1080142" y="1364253"/>
                  </a:lnTo>
                  <a:lnTo>
                    <a:pt x="1123472" y="1373103"/>
                  </a:lnTo>
                  <a:lnTo>
                    <a:pt x="1166364" y="1381804"/>
                  </a:lnTo>
                  <a:lnTo>
                    <a:pt x="1210366" y="1391806"/>
                  </a:lnTo>
                  <a:lnTo>
                    <a:pt x="1255107" y="1402677"/>
                  </a:lnTo>
                  <a:lnTo>
                    <a:pt x="1300340" y="1414125"/>
                  </a:lnTo>
                  <a:lnTo>
                    <a:pt x="1341701" y="1421758"/>
                  </a:lnTo>
                  <a:lnTo>
                    <a:pt x="1380480" y="1426846"/>
                  </a:lnTo>
                  <a:lnTo>
                    <a:pt x="1417537" y="1430238"/>
                  </a:lnTo>
                  <a:lnTo>
                    <a:pt x="1452047" y="1433900"/>
                  </a:lnTo>
                  <a:lnTo>
                    <a:pt x="1484857" y="1437742"/>
                  </a:lnTo>
                  <a:lnTo>
                    <a:pt x="1546057" y="1447147"/>
                  </a:lnTo>
                  <a:lnTo>
                    <a:pt x="1601269" y="1460664"/>
                  </a:lnTo>
                  <a:lnTo>
                    <a:pt x="1653820" y="1468539"/>
                  </a:lnTo>
                  <a:lnTo>
                    <a:pt x="1702386" y="1472039"/>
                  </a:lnTo>
                  <a:lnTo>
                    <a:pt x="1761226" y="1474010"/>
                  </a:lnTo>
                  <a:lnTo>
                    <a:pt x="1811341" y="1471792"/>
                  </a:lnTo>
                  <a:lnTo>
                    <a:pt x="1834957" y="1461346"/>
                  </a:lnTo>
                  <a:lnTo>
                    <a:pt x="1840974" y="1453238"/>
                  </a:lnTo>
                  <a:lnTo>
                    <a:pt x="1843585" y="1443631"/>
                  </a:lnTo>
                  <a:lnTo>
                    <a:pt x="1843925" y="1433025"/>
                  </a:lnTo>
                  <a:lnTo>
                    <a:pt x="1831020" y="1391330"/>
                  </a:lnTo>
                  <a:lnTo>
                    <a:pt x="1802964" y="1340174"/>
                  </a:lnTo>
                  <a:lnTo>
                    <a:pt x="1792016" y="1295469"/>
                  </a:lnTo>
                  <a:lnTo>
                    <a:pt x="1771287" y="1235256"/>
                  </a:lnTo>
                  <a:lnTo>
                    <a:pt x="1749250" y="1173382"/>
                  </a:lnTo>
                  <a:lnTo>
                    <a:pt x="1731410" y="1112398"/>
                  </a:lnTo>
                  <a:lnTo>
                    <a:pt x="1714399" y="1059475"/>
                  </a:lnTo>
                  <a:lnTo>
                    <a:pt x="1697551" y="1008559"/>
                  </a:lnTo>
                  <a:lnTo>
                    <a:pt x="1680736" y="954304"/>
                  </a:lnTo>
                  <a:lnTo>
                    <a:pt x="1671864" y="906494"/>
                  </a:lnTo>
                  <a:lnTo>
                    <a:pt x="1666988" y="874891"/>
                  </a:lnTo>
                  <a:lnTo>
                    <a:pt x="1644767" y="812895"/>
                  </a:lnTo>
                  <a:lnTo>
                    <a:pt x="1630860" y="758149"/>
                  </a:lnTo>
                  <a:lnTo>
                    <a:pt x="1621604" y="706446"/>
                  </a:lnTo>
                  <a:lnTo>
                    <a:pt x="1616638" y="672531"/>
                  </a:lnTo>
                  <a:lnTo>
                    <a:pt x="1598093" y="617739"/>
                  </a:lnTo>
                  <a:lnTo>
                    <a:pt x="1582845" y="568211"/>
                  </a:lnTo>
                  <a:lnTo>
                    <a:pt x="1574200" y="513518"/>
                  </a:lnTo>
                  <a:lnTo>
                    <a:pt x="1568958" y="462132"/>
                  </a:lnTo>
                  <a:lnTo>
                    <a:pt x="1556732" y="408179"/>
                  </a:lnTo>
                  <a:lnTo>
                    <a:pt x="1538791" y="357333"/>
                  </a:lnTo>
                  <a:lnTo>
                    <a:pt x="1530830" y="308187"/>
                  </a:lnTo>
                  <a:lnTo>
                    <a:pt x="1516302" y="249492"/>
                  </a:lnTo>
                  <a:lnTo>
                    <a:pt x="1499945" y="191055"/>
                  </a:lnTo>
                  <a:lnTo>
                    <a:pt x="1491889" y="128987"/>
                  </a:lnTo>
                  <a:lnTo>
                    <a:pt x="1480673" y="80859"/>
                  </a:lnTo>
                  <a:lnTo>
                    <a:pt x="1467631" y="52745"/>
                  </a:lnTo>
                  <a:lnTo>
                    <a:pt x="1448762" y="33713"/>
                  </a:lnTo>
                  <a:lnTo>
                    <a:pt x="1437847" y="26678"/>
                  </a:lnTo>
                  <a:lnTo>
                    <a:pt x="1389029" y="16775"/>
                  </a:lnTo>
                  <a:lnTo>
                    <a:pt x="1336902" y="7149"/>
                  </a:lnTo>
                  <a:lnTo>
                    <a:pt x="1285976" y="2119"/>
                  </a:lnTo>
                  <a:lnTo>
                    <a:pt x="1235405" y="628"/>
                  </a:lnTo>
                  <a:lnTo>
                    <a:pt x="1178246" y="186"/>
                  </a:lnTo>
                  <a:lnTo>
                    <a:pt x="1123650" y="55"/>
                  </a:lnTo>
                  <a:lnTo>
                    <a:pt x="1063066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47" name="手繪多邊形 46"/>
          <p:cNvSpPr/>
          <p:nvPr/>
        </p:nvSpPr>
        <p:spPr>
          <a:xfrm>
            <a:off x="378164" y="2851466"/>
            <a:ext cx="4953845" cy="2518460"/>
          </a:xfrm>
          <a:custGeom>
            <a:avLst/>
            <a:gdLst/>
            <a:ahLst/>
            <a:cxnLst/>
            <a:rect l="0" t="0" r="0" b="0"/>
            <a:pathLst>
              <a:path w="4953845" h="2518460">
                <a:moveTo>
                  <a:pt x="100843" y="224266"/>
                </a:moveTo>
                <a:lnTo>
                  <a:pt x="99443" y="273184"/>
                </a:lnTo>
                <a:lnTo>
                  <a:pt x="90780" y="323108"/>
                </a:lnTo>
                <a:lnTo>
                  <a:pt x="79342" y="378829"/>
                </a:lnTo>
                <a:lnTo>
                  <a:pt x="59195" y="440455"/>
                </a:lnTo>
                <a:lnTo>
                  <a:pt x="47318" y="475817"/>
                </a:lnTo>
                <a:lnTo>
                  <a:pt x="42039" y="519546"/>
                </a:lnTo>
                <a:lnTo>
                  <a:pt x="39067" y="578027"/>
                </a:lnTo>
                <a:lnTo>
                  <a:pt x="28000" y="637916"/>
                </a:lnTo>
                <a:lnTo>
                  <a:pt x="16061" y="697677"/>
                </a:lnTo>
                <a:lnTo>
                  <a:pt x="13629" y="752037"/>
                </a:lnTo>
                <a:lnTo>
                  <a:pt x="12909" y="803626"/>
                </a:lnTo>
                <a:lnTo>
                  <a:pt x="8960" y="854393"/>
                </a:lnTo>
                <a:lnTo>
                  <a:pt x="2655" y="904918"/>
                </a:lnTo>
                <a:lnTo>
                  <a:pt x="786" y="955370"/>
                </a:lnTo>
                <a:lnTo>
                  <a:pt x="233" y="1009536"/>
                </a:lnTo>
                <a:lnTo>
                  <a:pt x="69" y="1066202"/>
                </a:lnTo>
                <a:lnTo>
                  <a:pt x="20" y="1118474"/>
                </a:lnTo>
                <a:lnTo>
                  <a:pt x="6" y="1169444"/>
                </a:lnTo>
                <a:lnTo>
                  <a:pt x="2" y="1223764"/>
                </a:lnTo>
                <a:lnTo>
                  <a:pt x="0" y="1284211"/>
                </a:lnTo>
                <a:lnTo>
                  <a:pt x="0" y="1346473"/>
                </a:lnTo>
                <a:lnTo>
                  <a:pt x="0" y="1405539"/>
                </a:lnTo>
                <a:lnTo>
                  <a:pt x="0" y="1458522"/>
                </a:lnTo>
                <a:lnTo>
                  <a:pt x="0" y="1509703"/>
                </a:lnTo>
                <a:lnTo>
                  <a:pt x="0" y="1560350"/>
                </a:lnTo>
                <a:lnTo>
                  <a:pt x="0" y="1610838"/>
                </a:lnTo>
                <a:lnTo>
                  <a:pt x="0" y="1665015"/>
                </a:lnTo>
                <a:lnTo>
                  <a:pt x="0" y="1721685"/>
                </a:lnTo>
                <a:lnTo>
                  <a:pt x="0" y="1773958"/>
                </a:lnTo>
                <a:lnTo>
                  <a:pt x="0" y="1828663"/>
                </a:lnTo>
                <a:lnTo>
                  <a:pt x="0" y="1885490"/>
                </a:lnTo>
                <a:lnTo>
                  <a:pt x="0" y="1937809"/>
                </a:lnTo>
                <a:lnTo>
                  <a:pt x="0" y="1988793"/>
                </a:lnTo>
                <a:lnTo>
                  <a:pt x="0" y="2039382"/>
                </a:lnTo>
                <a:lnTo>
                  <a:pt x="0" y="2089853"/>
                </a:lnTo>
                <a:lnTo>
                  <a:pt x="0" y="2140289"/>
                </a:lnTo>
                <a:lnTo>
                  <a:pt x="2801" y="2171106"/>
                </a:lnTo>
                <a:lnTo>
                  <a:pt x="13383" y="2194140"/>
                </a:lnTo>
                <a:lnTo>
                  <a:pt x="24329" y="2201402"/>
                </a:lnTo>
                <a:lnTo>
                  <a:pt x="73192" y="2211624"/>
                </a:lnTo>
                <a:lnTo>
                  <a:pt x="130623" y="2214653"/>
                </a:lnTo>
                <a:lnTo>
                  <a:pt x="185144" y="2215550"/>
                </a:lnTo>
                <a:lnTo>
                  <a:pt x="247830" y="2215816"/>
                </a:lnTo>
                <a:lnTo>
                  <a:pt x="299695" y="2215878"/>
                </a:lnTo>
                <a:lnTo>
                  <a:pt x="351692" y="2223376"/>
                </a:lnTo>
                <a:lnTo>
                  <a:pt x="400013" y="2234645"/>
                </a:lnTo>
                <a:lnTo>
                  <a:pt x="462916" y="2247463"/>
                </a:lnTo>
                <a:lnTo>
                  <a:pt x="514340" y="2250953"/>
                </a:lnTo>
                <a:lnTo>
                  <a:pt x="573612" y="2252503"/>
                </a:lnTo>
                <a:lnTo>
                  <a:pt x="635903" y="2253193"/>
                </a:lnTo>
                <a:lnTo>
                  <a:pt x="696269" y="2253500"/>
                </a:lnTo>
                <a:lnTo>
                  <a:pt x="759514" y="2253636"/>
                </a:lnTo>
                <a:lnTo>
                  <a:pt x="792067" y="2253672"/>
                </a:lnTo>
                <a:lnTo>
                  <a:pt x="826374" y="2253696"/>
                </a:lnTo>
                <a:lnTo>
                  <a:pt x="861850" y="2253712"/>
                </a:lnTo>
                <a:lnTo>
                  <a:pt x="898107" y="2253723"/>
                </a:lnTo>
                <a:lnTo>
                  <a:pt x="932082" y="2253730"/>
                </a:lnTo>
                <a:lnTo>
                  <a:pt x="964537" y="2253735"/>
                </a:lnTo>
                <a:lnTo>
                  <a:pt x="1025341" y="2253740"/>
                </a:lnTo>
                <a:lnTo>
                  <a:pt x="1080378" y="2253743"/>
                </a:lnTo>
                <a:lnTo>
                  <a:pt x="1132850" y="2253744"/>
                </a:lnTo>
                <a:lnTo>
                  <a:pt x="1182783" y="2253744"/>
                </a:lnTo>
                <a:lnTo>
                  <a:pt x="1228319" y="2253744"/>
                </a:lnTo>
                <a:lnTo>
                  <a:pt x="1286634" y="2253744"/>
                </a:lnTo>
                <a:lnTo>
                  <a:pt x="1329565" y="2253744"/>
                </a:lnTo>
                <a:lnTo>
                  <a:pt x="1375257" y="2253744"/>
                </a:lnTo>
                <a:lnTo>
                  <a:pt x="1418908" y="2253744"/>
                </a:lnTo>
                <a:lnTo>
                  <a:pt x="1465387" y="2253744"/>
                </a:lnTo>
                <a:lnTo>
                  <a:pt x="1512656" y="2253744"/>
                </a:lnTo>
                <a:lnTo>
                  <a:pt x="1557008" y="2253744"/>
                </a:lnTo>
                <a:lnTo>
                  <a:pt x="1614657" y="2253744"/>
                </a:lnTo>
                <a:lnTo>
                  <a:pt x="1657432" y="2253744"/>
                </a:lnTo>
                <a:lnTo>
                  <a:pt x="1705856" y="2253744"/>
                </a:lnTo>
                <a:lnTo>
                  <a:pt x="1760059" y="2253744"/>
                </a:lnTo>
                <a:lnTo>
                  <a:pt x="1816830" y="2253744"/>
                </a:lnTo>
                <a:lnTo>
                  <a:pt x="1870540" y="2253744"/>
                </a:lnTo>
                <a:lnTo>
                  <a:pt x="1932275" y="2253744"/>
                </a:lnTo>
                <a:lnTo>
                  <a:pt x="1987450" y="2253744"/>
                </a:lnTo>
                <a:lnTo>
                  <a:pt x="2047527" y="2253744"/>
                </a:lnTo>
                <a:lnTo>
                  <a:pt x="2088856" y="2253744"/>
                </a:lnTo>
                <a:lnTo>
                  <a:pt x="2138037" y="2253744"/>
                </a:lnTo>
                <a:lnTo>
                  <a:pt x="2188375" y="2253744"/>
                </a:lnTo>
                <a:lnTo>
                  <a:pt x="2251012" y="2255145"/>
                </a:lnTo>
                <a:lnTo>
                  <a:pt x="2297411" y="2260436"/>
                </a:lnTo>
                <a:lnTo>
                  <a:pt x="2346045" y="2267457"/>
                </a:lnTo>
                <a:lnTo>
                  <a:pt x="2392871" y="2276646"/>
                </a:lnTo>
                <a:lnTo>
                  <a:pt x="2453532" y="2296168"/>
                </a:lnTo>
                <a:lnTo>
                  <a:pt x="2499468" y="2306681"/>
                </a:lnTo>
                <a:lnTo>
                  <a:pt x="2559193" y="2313782"/>
                </a:lnTo>
                <a:lnTo>
                  <a:pt x="2619063" y="2322578"/>
                </a:lnTo>
                <a:lnTo>
                  <a:pt x="2667812" y="2326356"/>
                </a:lnTo>
                <a:lnTo>
                  <a:pt x="2719358" y="2329435"/>
                </a:lnTo>
                <a:lnTo>
                  <a:pt x="2765611" y="2335472"/>
                </a:lnTo>
                <a:lnTo>
                  <a:pt x="2828186" y="2346559"/>
                </a:lnTo>
                <a:lnTo>
                  <a:pt x="2864481" y="2353437"/>
                </a:lnTo>
                <a:lnTo>
                  <a:pt x="2927219" y="2361079"/>
                </a:lnTo>
                <a:lnTo>
                  <a:pt x="2985916" y="2367277"/>
                </a:lnTo>
                <a:lnTo>
                  <a:pt x="3049353" y="2379370"/>
                </a:lnTo>
                <a:lnTo>
                  <a:pt x="3107426" y="2386612"/>
                </a:lnTo>
                <a:lnTo>
                  <a:pt x="3159849" y="2391231"/>
                </a:lnTo>
                <a:lnTo>
                  <a:pt x="3206491" y="2397952"/>
                </a:lnTo>
                <a:lnTo>
                  <a:pt x="3265504" y="2409343"/>
                </a:lnTo>
                <a:lnTo>
                  <a:pt x="3328147" y="2420942"/>
                </a:lnTo>
                <a:lnTo>
                  <a:pt x="3379333" y="2426097"/>
                </a:lnTo>
                <a:lnTo>
                  <a:pt x="3432895" y="2432123"/>
                </a:lnTo>
                <a:lnTo>
                  <a:pt x="3492183" y="2439470"/>
                </a:lnTo>
                <a:lnTo>
                  <a:pt x="3525640" y="2443390"/>
                </a:lnTo>
                <a:lnTo>
                  <a:pt x="3560551" y="2447404"/>
                </a:lnTo>
                <a:lnTo>
                  <a:pt x="3618015" y="2451864"/>
                </a:lnTo>
                <a:lnTo>
                  <a:pt x="3673901" y="2455247"/>
                </a:lnTo>
                <a:lnTo>
                  <a:pt x="3708413" y="2458110"/>
                </a:lnTo>
                <a:lnTo>
                  <a:pt x="3745427" y="2461419"/>
                </a:lnTo>
                <a:lnTo>
                  <a:pt x="3801493" y="2465096"/>
                </a:lnTo>
                <a:lnTo>
                  <a:pt x="3852088" y="2469532"/>
                </a:lnTo>
                <a:lnTo>
                  <a:pt x="3883228" y="2474636"/>
                </a:lnTo>
                <a:lnTo>
                  <a:pt x="3945840" y="2484976"/>
                </a:lnTo>
                <a:lnTo>
                  <a:pt x="3997012" y="2489572"/>
                </a:lnTo>
                <a:lnTo>
                  <a:pt x="4058500" y="2492159"/>
                </a:lnTo>
                <a:lnTo>
                  <a:pt x="4118892" y="2499617"/>
                </a:lnTo>
                <a:lnTo>
                  <a:pt x="4167755" y="2510698"/>
                </a:lnTo>
                <a:lnTo>
                  <a:pt x="4222228" y="2516160"/>
                </a:lnTo>
                <a:lnTo>
                  <a:pt x="4282721" y="2517778"/>
                </a:lnTo>
                <a:lnTo>
                  <a:pt x="4344997" y="2518257"/>
                </a:lnTo>
                <a:lnTo>
                  <a:pt x="4390575" y="2518370"/>
                </a:lnTo>
                <a:lnTo>
                  <a:pt x="4436042" y="2518420"/>
                </a:lnTo>
                <a:lnTo>
                  <a:pt x="4494537" y="2518448"/>
                </a:lnTo>
                <a:lnTo>
                  <a:pt x="4554199" y="2518456"/>
                </a:lnTo>
                <a:lnTo>
                  <a:pt x="4607981" y="2518459"/>
                </a:lnTo>
                <a:lnTo>
                  <a:pt x="4659398" y="2518459"/>
                </a:lnTo>
                <a:lnTo>
                  <a:pt x="4708715" y="2517059"/>
                </a:lnTo>
                <a:lnTo>
                  <a:pt x="4763732" y="2504747"/>
                </a:lnTo>
                <a:lnTo>
                  <a:pt x="4776714" y="2500914"/>
                </a:lnTo>
                <a:lnTo>
                  <a:pt x="4798610" y="2485450"/>
                </a:lnTo>
                <a:lnTo>
                  <a:pt x="4808370" y="2475445"/>
                </a:lnTo>
                <a:lnTo>
                  <a:pt x="4819214" y="2445652"/>
                </a:lnTo>
                <a:lnTo>
                  <a:pt x="4825320" y="2393242"/>
                </a:lnTo>
                <a:lnTo>
                  <a:pt x="4830863" y="2338496"/>
                </a:lnTo>
                <a:lnTo>
                  <a:pt x="4837615" y="2297015"/>
                </a:lnTo>
                <a:lnTo>
                  <a:pt x="4845285" y="2250566"/>
                </a:lnTo>
                <a:lnTo>
                  <a:pt x="4849627" y="2205645"/>
                </a:lnTo>
                <a:lnTo>
                  <a:pt x="4852072" y="2144719"/>
                </a:lnTo>
                <a:lnTo>
                  <a:pt x="4852644" y="2104445"/>
                </a:lnTo>
                <a:lnTo>
                  <a:pt x="4852898" y="2053865"/>
                </a:lnTo>
                <a:lnTo>
                  <a:pt x="4853011" y="2006174"/>
                </a:lnTo>
                <a:lnTo>
                  <a:pt x="4853061" y="1957432"/>
                </a:lnTo>
                <a:lnTo>
                  <a:pt x="4853083" y="1898420"/>
                </a:lnTo>
                <a:lnTo>
                  <a:pt x="4853093" y="1849783"/>
                </a:lnTo>
                <a:lnTo>
                  <a:pt x="4853099" y="1787169"/>
                </a:lnTo>
                <a:lnTo>
                  <a:pt x="4853100" y="1742446"/>
                </a:lnTo>
                <a:lnTo>
                  <a:pt x="4853101" y="1689888"/>
                </a:lnTo>
                <a:lnTo>
                  <a:pt x="4853101" y="1633849"/>
                </a:lnTo>
                <a:lnTo>
                  <a:pt x="4854501" y="1579062"/>
                </a:lnTo>
                <a:lnTo>
                  <a:pt x="4859793" y="1531370"/>
                </a:lnTo>
                <a:lnTo>
                  <a:pt x="4863955" y="1471839"/>
                </a:lnTo>
                <a:lnTo>
                  <a:pt x="4864928" y="1428625"/>
                </a:lnTo>
                <a:lnTo>
                  <a:pt x="4865361" y="1382806"/>
                </a:lnTo>
                <a:lnTo>
                  <a:pt x="4865553" y="1339099"/>
                </a:lnTo>
                <a:lnTo>
                  <a:pt x="4865661" y="1281813"/>
                </a:lnTo>
                <a:lnTo>
                  <a:pt x="4865686" y="1235388"/>
                </a:lnTo>
                <a:lnTo>
                  <a:pt x="4867098" y="1180673"/>
                </a:lnTo>
                <a:lnTo>
                  <a:pt x="4872395" y="1119006"/>
                </a:lnTo>
                <a:lnTo>
                  <a:pt x="4879417" y="1065453"/>
                </a:lnTo>
                <a:lnTo>
                  <a:pt x="4887206" y="1016908"/>
                </a:lnTo>
                <a:lnTo>
                  <a:pt x="4895338" y="967321"/>
                </a:lnTo>
                <a:lnTo>
                  <a:pt x="4901097" y="905541"/>
                </a:lnTo>
                <a:lnTo>
                  <a:pt x="4902445" y="861800"/>
                </a:lnTo>
                <a:lnTo>
                  <a:pt x="4905845" y="814347"/>
                </a:lnTo>
                <a:lnTo>
                  <a:pt x="4916694" y="765245"/>
                </a:lnTo>
                <a:lnTo>
                  <a:pt x="4927118" y="719144"/>
                </a:lnTo>
                <a:lnTo>
                  <a:pt x="4940861" y="657554"/>
                </a:lnTo>
                <a:lnTo>
                  <a:pt x="4950068" y="603823"/>
                </a:lnTo>
                <a:lnTo>
                  <a:pt x="4952796" y="548685"/>
                </a:lnTo>
                <a:lnTo>
                  <a:pt x="4953605" y="491731"/>
                </a:lnTo>
                <a:lnTo>
                  <a:pt x="4953844" y="435639"/>
                </a:lnTo>
                <a:lnTo>
                  <a:pt x="4951099" y="399445"/>
                </a:lnTo>
                <a:lnTo>
                  <a:pt x="4940542" y="374021"/>
                </a:lnTo>
                <a:lnTo>
                  <a:pt x="4931003" y="366121"/>
                </a:lnTo>
                <a:lnTo>
                  <a:pt x="4905465" y="357343"/>
                </a:lnTo>
                <a:lnTo>
                  <a:pt x="4843421" y="360371"/>
                </a:lnTo>
                <a:lnTo>
                  <a:pt x="4793897" y="362169"/>
                </a:lnTo>
                <a:lnTo>
                  <a:pt x="4743742" y="362702"/>
                </a:lnTo>
                <a:lnTo>
                  <a:pt x="4693399" y="362860"/>
                </a:lnTo>
                <a:lnTo>
                  <a:pt x="4640199" y="362906"/>
                </a:lnTo>
                <a:lnTo>
                  <a:pt x="4596008" y="362917"/>
                </a:lnTo>
                <a:lnTo>
                  <a:pt x="4537266" y="362923"/>
                </a:lnTo>
                <a:lnTo>
                  <a:pt x="4490500" y="362925"/>
                </a:lnTo>
                <a:lnTo>
                  <a:pt x="4439836" y="362925"/>
                </a:lnTo>
                <a:lnTo>
                  <a:pt x="4393975" y="362926"/>
                </a:lnTo>
                <a:lnTo>
                  <a:pt x="4346514" y="362926"/>
                </a:lnTo>
                <a:lnTo>
                  <a:pt x="4298809" y="362926"/>
                </a:lnTo>
                <a:lnTo>
                  <a:pt x="4254263" y="362926"/>
                </a:lnTo>
                <a:lnTo>
                  <a:pt x="4207387" y="362926"/>
                </a:lnTo>
                <a:lnTo>
                  <a:pt x="4161341" y="362926"/>
                </a:lnTo>
                <a:lnTo>
                  <a:pt x="4101121" y="362926"/>
                </a:lnTo>
                <a:lnTo>
                  <a:pt x="4055287" y="362926"/>
                </a:lnTo>
                <a:lnTo>
                  <a:pt x="4010639" y="362926"/>
                </a:lnTo>
                <a:lnTo>
                  <a:pt x="3966051" y="362926"/>
                </a:lnTo>
                <a:lnTo>
                  <a:pt x="3918223" y="362926"/>
                </a:lnTo>
                <a:lnTo>
                  <a:pt x="3861483" y="362926"/>
                </a:lnTo>
                <a:lnTo>
                  <a:pt x="3803118" y="362926"/>
                </a:lnTo>
                <a:lnTo>
                  <a:pt x="3753835" y="362926"/>
                </a:lnTo>
                <a:lnTo>
                  <a:pt x="3704853" y="362926"/>
                </a:lnTo>
                <a:lnTo>
                  <a:pt x="3653671" y="362926"/>
                </a:lnTo>
                <a:lnTo>
                  <a:pt x="3598242" y="362926"/>
                </a:lnTo>
                <a:lnTo>
                  <a:pt x="3552131" y="362926"/>
                </a:lnTo>
                <a:lnTo>
                  <a:pt x="3494674" y="362926"/>
                </a:lnTo>
                <a:lnTo>
                  <a:pt x="3438432" y="362926"/>
                </a:lnTo>
                <a:lnTo>
                  <a:pt x="3381151" y="362926"/>
                </a:lnTo>
                <a:lnTo>
                  <a:pt x="3324962" y="362926"/>
                </a:lnTo>
                <a:lnTo>
                  <a:pt x="3283142" y="362926"/>
                </a:lnTo>
                <a:lnTo>
                  <a:pt x="3236544" y="362926"/>
                </a:lnTo>
                <a:lnTo>
                  <a:pt x="3191556" y="362926"/>
                </a:lnTo>
                <a:lnTo>
                  <a:pt x="3142616" y="362926"/>
                </a:lnTo>
                <a:lnTo>
                  <a:pt x="3111918" y="362926"/>
                </a:lnTo>
                <a:lnTo>
                  <a:pt x="3078846" y="362926"/>
                </a:lnTo>
                <a:lnTo>
                  <a:pt x="3045594" y="361525"/>
                </a:lnTo>
                <a:lnTo>
                  <a:pt x="3012221" y="359191"/>
                </a:lnTo>
                <a:lnTo>
                  <a:pt x="2978768" y="356234"/>
                </a:lnTo>
                <a:lnTo>
                  <a:pt x="2945261" y="354263"/>
                </a:lnTo>
                <a:lnTo>
                  <a:pt x="2911717" y="352948"/>
                </a:lnTo>
                <a:lnTo>
                  <a:pt x="2878151" y="352073"/>
                </a:lnTo>
                <a:lnTo>
                  <a:pt x="2843167" y="350088"/>
                </a:lnTo>
                <a:lnTo>
                  <a:pt x="2807240" y="347364"/>
                </a:lnTo>
                <a:lnTo>
                  <a:pt x="2770683" y="344148"/>
                </a:lnTo>
                <a:lnTo>
                  <a:pt x="2707653" y="333104"/>
                </a:lnTo>
                <a:lnTo>
                  <a:pt x="2653029" y="321660"/>
                </a:lnTo>
                <a:lnTo>
                  <a:pt x="2605408" y="316573"/>
                </a:lnTo>
                <a:lnTo>
                  <a:pt x="2557165" y="310578"/>
                </a:lnTo>
                <a:lnTo>
                  <a:pt x="2507712" y="303244"/>
                </a:lnTo>
                <a:lnTo>
                  <a:pt x="2457720" y="295316"/>
                </a:lnTo>
                <a:lnTo>
                  <a:pt x="2403754" y="287124"/>
                </a:lnTo>
                <a:lnTo>
                  <a:pt x="2351291" y="280215"/>
                </a:lnTo>
                <a:lnTo>
                  <a:pt x="2309299" y="277144"/>
                </a:lnTo>
                <a:lnTo>
                  <a:pt x="2260756" y="268310"/>
                </a:lnTo>
                <a:lnTo>
                  <a:pt x="2206501" y="256446"/>
                </a:lnTo>
                <a:lnTo>
                  <a:pt x="2149706" y="246505"/>
                </a:lnTo>
                <a:lnTo>
                  <a:pt x="2091784" y="237418"/>
                </a:lnTo>
                <a:lnTo>
                  <a:pt x="2037561" y="230111"/>
                </a:lnTo>
                <a:lnTo>
                  <a:pt x="1974137" y="224597"/>
                </a:lnTo>
                <a:lnTo>
                  <a:pt x="1932518" y="218344"/>
                </a:lnTo>
                <a:lnTo>
                  <a:pt x="1883207" y="207161"/>
                </a:lnTo>
                <a:lnTo>
                  <a:pt x="1831411" y="194254"/>
                </a:lnTo>
                <a:lnTo>
                  <a:pt x="1785048" y="183849"/>
                </a:lnTo>
                <a:lnTo>
                  <a:pt x="1726266" y="170117"/>
                </a:lnTo>
                <a:lnTo>
                  <a:pt x="1673367" y="163869"/>
                </a:lnTo>
                <a:lnTo>
                  <a:pt x="1627968" y="154938"/>
                </a:lnTo>
                <a:lnTo>
                  <a:pt x="1576511" y="143031"/>
                </a:lnTo>
                <a:lnTo>
                  <a:pt x="1525629" y="133071"/>
                </a:lnTo>
                <a:lnTo>
                  <a:pt x="1471267" y="127711"/>
                </a:lnTo>
                <a:lnTo>
                  <a:pt x="1418627" y="123928"/>
                </a:lnTo>
                <a:lnTo>
                  <a:pt x="1376557" y="117577"/>
                </a:lnTo>
                <a:lnTo>
                  <a:pt x="1331715" y="110087"/>
                </a:lnTo>
                <a:lnTo>
                  <a:pt x="1286574" y="103489"/>
                </a:lnTo>
                <a:lnTo>
                  <a:pt x="1228263" y="96974"/>
                </a:lnTo>
                <a:lnTo>
                  <a:pt x="1165855" y="79948"/>
                </a:lnTo>
                <a:lnTo>
                  <a:pt x="1119017" y="70019"/>
                </a:lnTo>
                <a:lnTo>
                  <a:pt x="1058786" y="63246"/>
                </a:lnTo>
                <a:lnTo>
                  <a:pt x="1005458" y="54548"/>
                </a:lnTo>
                <a:lnTo>
                  <a:pt x="952489" y="47058"/>
                </a:lnTo>
                <a:lnTo>
                  <a:pt x="893932" y="40461"/>
                </a:lnTo>
                <a:lnTo>
                  <a:pt x="849232" y="37529"/>
                </a:lnTo>
                <a:lnTo>
                  <a:pt x="803221" y="28756"/>
                </a:lnTo>
                <a:lnTo>
                  <a:pt x="756160" y="18321"/>
                </a:lnTo>
                <a:lnTo>
                  <a:pt x="711900" y="13683"/>
                </a:lnTo>
                <a:lnTo>
                  <a:pt x="665151" y="11622"/>
                </a:lnTo>
                <a:lnTo>
                  <a:pt x="619163" y="10706"/>
                </a:lnTo>
                <a:lnTo>
                  <a:pt x="558974" y="10190"/>
                </a:lnTo>
                <a:lnTo>
                  <a:pt x="513147" y="10070"/>
                </a:lnTo>
                <a:lnTo>
                  <a:pt x="464768" y="10016"/>
                </a:lnTo>
                <a:lnTo>
                  <a:pt x="401490" y="6251"/>
                </a:lnTo>
                <a:lnTo>
                  <a:pt x="352394" y="0"/>
                </a:lnTo>
                <a:lnTo>
                  <a:pt x="306100" y="1883"/>
                </a:lnTo>
                <a:lnTo>
                  <a:pt x="292305" y="4579"/>
                </a:lnTo>
                <a:lnTo>
                  <a:pt x="269507" y="18781"/>
                </a:lnTo>
                <a:lnTo>
                  <a:pt x="206169" y="81182"/>
                </a:lnTo>
                <a:lnTo>
                  <a:pt x="155492" y="138498"/>
                </a:lnTo>
                <a:lnTo>
                  <a:pt x="105047" y="194332"/>
                </a:lnTo>
                <a:lnTo>
                  <a:pt x="50422" y="249477"/>
                </a:lnTo>
              </a:path>
            </a:pathLst>
          </a:custGeom>
          <a:ln w="38100" cap="flat" cmpd="sng" algn="ctr">
            <a:solidFill>
              <a:srgbClr val="FF0000">
                <a:alpha val="8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70" name="群組 69"/>
          <p:cNvGrpSpPr/>
          <p:nvPr/>
        </p:nvGrpSpPr>
        <p:grpSpPr>
          <a:xfrm>
            <a:off x="636187" y="3226997"/>
            <a:ext cx="2968975" cy="1701738"/>
            <a:chOff x="636187" y="3226997"/>
            <a:chExt cx="2968975" cy="1701738"/>
          </a:xfrm>
        </p:grpSpPr>
        <p:sp>
          <p:nvSpPr>
            <p:cNvPr id="48" name="手繪多邊形 47"/>
            <p:cNvSpPr/>
            <p:nvPr/>
          </p:nvSpPr>
          <p:spPr>
            <a:xfrm>
              <a:off x="718511" y="3542134"/>
              <a:ext cx="25212" cy="126056"/>
            </a:xfrm>
            <a:custGeom>
              <a:avLst/>
              <a:gdLst/>
              <a:ahLst/>
              <a:cxnLst/>
              <a:rect l="0" t="0" r="0" b="0"/>
              <a:pathLst>
                <a:path w="25212" h="126056">
                  <a:moveTo>
                    <a:pt x="25211" y="0"/>
                  </a:moveTo>
                  <a:lnTo>
                    <a:pt x="11827" y="13383"/>
                  </a:lnTo>
                  <a:lnTo>
                    <a:pt x="5257" y="34894"/>
                  </a:lnTo>
                  <a:lnTo>
                    <a:pt x="1038" y="94353"/>
                  </a:lnTo>
                  <a:lnTo>
                    <a:pt x="0" y="126055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手繪多邊形 48"/>
            <p:cNvSpPr/>
            <p:nvPr/>
          </p:nvSpPr>
          <p:spPr>
            <a:xfrm>
              <a:off x="844566" y="3353052"/>
              <a:ext cx="1" cy="378165"/>
            </a:xfrm>
            <a:custGeom>
              <a:avLst/>
              <a:gdLst/>
              <a:ahLst/>
              <a:cxnLst/>
              <a:rect l="0" t="0" r="0" b="0"/>
              <a:pathLst>
                <a:path w="1" h="378165">
                  <a:moveTo>
                    <a:pt x="0" y="0"/>
                  </a:moveTo>
                  <a:lnTo>
                    <a:pt x="0" y="58583"/>
                  </a:lnTo>
                  <a:lnTo>
                    <a:pt x="0" y="115867"/>
                  </a:lnTo>
                  <a:lnTo>
                    <a:pt x="0" y="173458"/>
                  </a:lnTo>
                  <a:lnTo>
                    <a:pt x="0" y="233474"/>
                  </a:lnTo>
                  <a:lnTo>
                    <a:pt x="0" y="278842"/>
                  </a:lnTo>
                  <a:lnTo>
                    <a:pt x="0" y="338153"/>
                  </a:lnTo>
                  <a:lnTo>
                    <a:pt x="0" y="378164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手繪多邊形 49"/>
            <p:cNvSpPr/>
            <p:nvPr/>
          </p:nvSpPr>
          <p:spPr>
            <a:xfrm>
              <a:off x="932804" y="3390868"/>
              <a:ext cx="479008" cy="50423"/>
            </a:xfrm>
            <a:custGeom>
              <a:avLst/>
              <a:gdLst/>
              <a:ahLst/>
              <a:cxnLst/>
              <a:rect l="0" t="0" r="0" b="0"/>
              <a:pathLst>
                <a:path w="479008" h="50423">
                  <a:moveTo>
                    <a:pt x="0" y="50422"/>
                  </a:moveTo>
                  <a:lnTo>
                    <a:pt x="53119" y="50422"/>
                  </a:lnTo>
                  <a:lnTo>
                    <a:pt x="101109" y="50422"/>
                  </a:lnTo>
                  <a:lnTo>
                    <a:pt x="155118" y="46687"/>
                  </a:lnTo>
                  <a:lnTo>
                    <a:pt x="209002" y="40358"/>
                  </a:lnTo>
                  <a:lnTo>
                    <a:pt x="256294" y="32877"/>
                  </a:lnTo>
                  <a:lnTo>
                    <a:pt x="308126" y="21149"/>
                  </a:lnTo>
                  <a:lnTo>
                    <a:pt x="359641" y="9399"/>
                  </a:lnTo>
                  <a:lnTo>
                    <a:pt x="418740" y="2785"/>
                  </a:lnTo>
                  <a:lnTo>
                    <a:pt x="479007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1" name="手繪多邊形 50"/>
            <p:cNvSpPr/>
            <p:nvPr/>
          </p:nvSpPr>
          <p:spPr>
            <a:xfrm>
              <a:off x="1084069" y="3441290"/>
              <a:ext cx="201689" cy="25212"/>
            </a:xfrm>
            <a:custGeom>
              <a:avLst/>
              <a:gdLst/>
              <a:ahLst/>
              <a:cxnLst/>
              <a:rect l="0" t="0" r="0" b="0"/>
              <a:pathLst>
                <a:path w="201689" h="25212">
                  <a:moveTo>
                    <a:pt x="0" y="0"/>
                  </a:moveTo>
                  <a:lnTo>
                    <a:pt x="13384" y="13384"/>
                  </a:lnTo>
                  <a:lnTo>
                    <a:pt x="38630" y="19955"/>
                  </a:lnTo>
                  <a:lnTo>
                    <a:pt x="88479" y="23654"/>
                  </a:lnTo>
                  <a:lnTo>
                    <a:pt x="138732" y="24750"/>
                  </a:lnTo>
                  <a:lnTo>
                    <a:pt x="201688" y="25211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2" name="手繪多邊形 51"/>
            <p:cNvSpPr/>
            <p:nvPr/>
          </p:nvSpPr>
          <p:spPr>
            <a:xfrm>
              <a:off x="1121886" y="3516923"/>
              <a:ext cx="264715" cy="37817"/>
            </a:xfrm>
            <a:custGeom>
              <a:avLst/>
              <a:gdLst/>
              <a:ahLst/>
              <a:cxnLst/>
              <a:rect l="0" t="0" r="0" b="0"/>
              <a:pathLst>
                <a:path w="264715" h="37817">
                  <a:moveTo>
                    <a:pt x="0" y="0"/>
                  </a:moveTo>
                  <a:lnTo>
                    <a:pt x="51113" y="3735"/>
                  </a:lnTo>
                  <a:lnTo>
                    <a:pt x="114364" y="10853"/>
                  </a:lnTo>
                  <a:lnTo>
                    <a:pt x="175568" y="29585"/>
                  </a:lnTo>
                  <a:lnTo>
                    <a:pt x="232684" y="36190"/>
                  </a:lnTo>
                  <a:lnTo>
                    <a:pt x="264714" y="37816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3" name="手繪多邊形 52"/>
            <p:cNvSpPr/>
            <p:nvPr/>
          </p:nvSpPr>
          <p:spPr>
            <a:xfrm>
              <a:off x="1096675" y="3378263"/>
              <a:ext cx="12606" cy="415981"/>
            </a:xfrm>
            <a:custGeom>
              <a:avLst/>
              <a:gdLst/>
              <a:ahLst/>
              <a:cxnLst/>
              <a:rect l="0" t="0" r="0" b="0"/>
              <a:pathLst>
                <a:path w="12606" h="415981">
                  <a:moveTo>
                    <a:pt x="12605" y="0"/>
                  </a:moveTo>
                  <a:lnTo>
                    <a:pt x="12605" y="54848"/>
                  </a:lnTo>
                  <a:lnTo>
                    <a:pt x="12605" y="102155"/>
                  </a:lnTo>
                  <a:lnTo>
                    <a:pt x="5914" y="161640"/>
                  </a:lnTo>
                  <a:lnTo>
                    <a:pt x="1752" y="207718"/>
                  </a:lnTo>
                  <a:lnTo>
                    <a:pt x="779" y="251521"/>
                  </a:lnTo>
                  <a:lnTo>
                    <a:pt x="346" y="299469"/>
                  </a:lnTo>
                  <a:lnTo>
                    <a:pt x="102" y="356559"/>
                  </a:lnTo>
                  <a:lnTo>
                    <a:pt x="0" y="41598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4" name="手繪多邊形 53"/>
            <p:cNvSpPr/>
            <p:nvPr/>
          </p:nvSpPr>
          <p:spPr>
            <a:xfrm>
              <a:off x="636187" y="3731216"/>
              <a:ext cx="107536" cy="226899"/>
            </a:xfrm>
            <a:custGeom>
              <a:avLst/>
              <a:gdLst/>
              <a:ahLst/>
              <a:cxnLst/>
              <a:rect l="0" t="0" r="0" b="0"/>
              <a:pathLst>
                <a:path w="107536" h="226899">
                  <a:moveTo>
                    <a:pt x="6691" y="0"/>
                  </a:moveTo>
                  <a:lnTo>
                    <a:pt x="0" y="20075"/>
                  </a:lnTo>
                  <a:lnTo>
                    <a:pt x="2530" y="59327"/>
                  </a:lnTo>
                  <a:lnTo>
                    <a:pt x="27397" y="115519"/>
                  </a:lnTo>
                  <a:lnTo>
                    <a:pt x="58113" y="166974"/>
                  </a:lnTo>
                  <a:lnTo>
                    <a:pt x="107535" y="226898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5" name="手繪多邊形 54"/>
            <p:cNvSpPr/>
            <p:nvPr/>
          </p:nvSpPr>
          <p:spPr>
            <a:xfrm>
              <a:off x="819355" y="3806854"/>
              <a:ext cx="792881" cy="252105"/>
            </a:xfrm>
            <a:custGeom>
              <a:avLst/>
              <a:gdLst/>
              <a:ahLst/>
              <a:cxnLst/>
              <a:rect l="0" t="0" r="0" b="0"/>
              <a:pathLst>
                <a:path w="792881" h="252105">
                  <a:moveTo>
                    <a:pt x="0" y="50416"/>
                  </a:moveTo>
                  <a:lnTo>
                    <a:pt x="26767" y="50416"/>
                  </a:lnTo>
                  <a:lnTo>
                    <a:pt x="81542" y="33090"/>
                  </a:lnTo>
                  <a:lnTo>
                    <a:pt x="127747" y="28710"/>
                  </a:lnTo>
                  <a:lnTo>
                    <a:pt x="177229" y="23028"/>
                  </a:lnTo>
                  <a:lnTo>
                    <a:pt x="224431" y="17235"/>
                  </a:lnTo>
                  <a:lnTo>
                    <a:pt x="285304" y="13973"/>
                  </a:lnTo>
                  <a:lnTo>
                    <a:pt x="331290" y="13210"/>
                  </a:lnTo>
                  <a:lnTo>
                    <a:pt x="391042" y="6089"/>
                  </a:lnTo>
                  <a:lnTo>
                    <a:pt x="445514" y="2703"/>
                  </a:lnTo>
                  <a:lnTo>
                    <a:pt x="504739" y="1198"/>
                  </a:lnTo>
                  <a:lnTo>
                    <a:pt x="549736" y="529"/>
                  </a:lnTo>
                  <a:lnTo>
                    <a:pt x="592144" y="232"/>
                  </a:lnTo>
                  <a:lnTo>
                    <a:pt x="655391" y="65"/>
                  </a:lnTo>
                  <a:lnTo>
                    <a:pt x="714749" y="15"/>
                  </a:lnTo>
                  <a:lnTo>
                    <a:pt x="767818" y="0"/>
                  </a:lnTo>
                  <a:lnTo>
                    <a:pt x="792248" y="1398"/>
                  </a:lnTo>
                  <a:lnTo>
                    <a:pt x="792880" y="3731"/>
                  </a:lnTo>
                  <a:lnTo>
                    <a:pt x="762904" y="32960"/>
                  </a:lnTo>
                  <a:lnTo>
                    <a:pt x="747112" y="53863"/>
                  </a:lnTo>
                  <a:lnTo>
                    <a:pt x="738226" y="84629"/>
                  </a:lnTo>
                  <a:lnTo>
                    <a:pt x="725829" y="148058"/>
                  </a:lnTo>
                  <a:lnTo>
                    <a:pt x="709893" y="201049"/>
                  </a:lnTo>
                  <a:lnTo>
                    <a:pt x="701608" y="226612"/>
                  </a:lnTo>
                  <a:lnTo>
                    <a:pt x="693237" y="235109"/>
                  </a:lnTo>
                  <a:lnTo>
                    <a:pt x="668995" y="244551"/>
                  </a:lnTo>
                  <a:lnTo>
                    <a:pt x="643281" y="248747"/>
                  </a:lnTo>
                  <a:lnTo>
                    <a:pt x="605062" y="252104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6" name="手繪多邊形 55"/>
            <p:cNvSpPr/>
            <p:nvPr/>
          </p:nvSpPr>
          <p:spPr>
            <a:xfrm>
              <a:off x="1033648" y="4008536"/>
              <a:ext cx="174958" cy="472596"/>
            </a:xfrm>
            <a:custGeom>
              <a:avLst/>
              <a:gdLst/>
              <a:ahLst/>
              <a:cxnLst/>
              <a:rect l="0" t="0" r="0" b="0"/>
              <a:pathLst>
                <a:path w="174958" h="472596">
                  <a:moveTo>
                    <a:pt x="0" y="0"/>
                  </a:moveTo>
                  <a:lnTo>
                    <a:pt x="61090" y="3735"/>
                  </a:lnTo>
                  <a:lnTo>
                    <a:pt x="119758" y="24237"/>
                  </a:lnTo>
                  <a:lnTo>
                    <a:pt x="130260" y="34366"/>
                  </a:lnTo>
                  <a:lnTo>
                    <a:pt x="141930" y="60560"/>
                  </a:lnTo>
                  <a:lnTo>
                    <a:pt x="148499" y="106804"/>
                  </a:lnTo>
                  <a:lnTo>
                    <a:pt x="150445" y="169372"/>
                  </a:lnTo>
                  <a:lnTo>
                    <a:pt x="151022" y="227750"/>
                  </a:lnTo>
                  <a:lnTo>
                    <a:pt x="157885" y="280529"/>
                  </a:lnTo>
                  <a:lnTo>
                    <a:pt x="171351" y="339892"/>
                  </a:lnTo>
                  <a:lnTo>
                    <a:pt x="174957" y="387677"/>
                  </a:lnTo>
                  <a:lnTo>
                    <a:pt x="173225" y="434517"/>
                  </a:lnTo>
                  <a:lnTo>
                    <a:pt x="162892" y="457366"/>
                  </a:lnTo>
                  <a:lnTo>
                    <a:pt x="152014" y="464580"/>
                  </a:lnTo>
                  <a:lnTo>
                    <a:pt x="121251" y="472595"/>
                  </a:lnTo>
                  <a:lnTo>
                    <a:pt x="77944" y="470416"/>
                  </a:lnTo>
                  <a:lnTo>
                    <a:pt x="55184" y="456981"/>
                  </a:lnTo>
                  <a:lnTo>
                    <a:pt x="25211" y="428585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7" name="手繪多邊形 56"/>
            <p:cNvSpPr/>
            <p:nvPr/>
          </p:nvSpPr>
          <p:spPr>
            <a:xfrm>
              <a:off x="958015" y="4336278"/>
              <a:ext cx="718512" cy="12606"/>
            </a:xfrm>
            <a:custGeom>
              <a:avLst/>
              <a:gdLst/>
              <a:ahLst/>
              <a:cxnLst/>
              <a:rect l="0" t="0" r="0" b="0"/>
              <a:pathLst>
                <a:path w="718512" h="12606">
                  <a:moveTo>
                    <a:pt x="0" y="12605"/>
                  </a:moveTo>
                  <a:lnTo>
                    <a:pt x="58583" y="2628"/>
                  </a:lnTo>
                  <a:lnTo>
                    <a:pt x="119602" y="778"/>
                  </a:lnTo>
                  <a:lnTo>
                    <a:pt x="163804" y="346"/>
                  </a:lnTo>
                  <a:lnTo>
                    <a:pt x="221587" y="102"/>
                  </a:lnTo>
                  <a:lnTo>
                    <a:pt x="281037" y="30"/>
                  </a:lnTo>
                  <a:lnTo>
                    <a:pt x="334757" y="8"/>
                  </a:lnTo>
                  <a:lnTo>
                    <a:pt x="386156" y="2"/>
                  </a:lnTo>
                  <a:lnTo>
                    <a:pt x="438268" y="0"/>
                  </a:lnTo>
                  <a:lnTo>
                    <a:pt x="496038" y="0"/>
                  </a:lnTo>
                  <a:lnTo>
                    <a:pt x="549259" y="0"/>
                  </a:lnTo>
                  <a:lnTo>
                    <a:pt x="600511" y="0"/>
                  </a:lnTo>
                  <a:lnTo>
                    <a:pt x="651178" y="0"/>
                  </a:lnTo>
                  <a:lnTo>
                    <a:pt x="703551" y="0"/>
                  </a:lnTo>
                  <a:lnTo>
                    <a:pt x="718511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8" name="手繪多邊形 57"/>
            <p:cNvSpPr/>
            <p:nvPr/>
          </p:nvSpPr>
          <p:spPr>
            <a:xfrm>
              <a:off x="1920021" y="3226997"/>
              <a:ext cx="298541" cy="819356"/>
            </a:xfrm>
            <a:custGeom>
              <a:avLst/>
              <a:gdLst/>
              <a:ahLst/>
              <a:cxnLst/>
              <a:rect l="0" t="0" r="0" b="0"/>
              <a:pathLst>
                <a:path w="298541" h="819356">
                  <a:moveTo>
                    <a:pt x="298540" y="0"/>
                  </a:moveTo>
                  <a:lnTo>
                    <a:pt x="271773" y="13384"/>
                  </a:lnTo>
                  <a:lnTo>
                    <a:pt x="254896" y="31159"/>
                  </a:lnTo>
                  <a:lnTo>
                    <a:pt x="217938" y="93224"/>
                  </a:lnTo>
                  <a:lnTo>
                    <a:pt x="194668" y="152276"/>
                  </a:lnTo>
                  <a:lnTo>
                    <a:pt x="178280" y="202454"/>
                  </a:lnTo>
                  <a:lnTo>
                    <a:pt x="163153" y="265876"/>
                  </a:lnTo>
                  <a:lnTo>
                    <a:pt x="142953" y="322795"/>
                  </a:lnTo>
                  <a:lnTo>
                    <a:pt x="127475" y="380589"/>
                  </a:lnTo>
                  <a:lnTo>
                    <a:pt x="113432" y="442915"/>
                  </a:lnTo>
                  <a:lnTo>
                    <a:pt x="110635" y="499594"/>
                  </a:lnTo>
                  <a:lnTo>
                    <a:pt x="107180" y="539980"/>
                  </a:lnTo>
                  <a:lnTo>
                    <a:pt x="85872" y="596201"/>
                  </a:lnTo>
                  <a:lnTo>
                    <a:pt x="72123" y="643988"/>
                  </a:lnTo>
                  <a:lnTo>
                    <a:pt x="48237" y="703635"/>
                  </a:lnTo>
                  <a:lnTo>
                    <a:pt x="16545" y="764542"/>
                  </a:lnTo>
                  <a:lnTo>
                    <a:pt x="0" y="792193"/>
                  </a:lnTo>
                  <a:lnTo>
                    <a:pt x="1471" y="801247"/>
                  </a:lnTo>
                  <a:lnTo>
                    <a:pt x="9454" y="807283"/>
                  </a:lnTo>
                  <a:lnTo>
                    <a:pt x="39801" y="813990"/>
                  </a:lnTo>
                  <a:lnTo>
                    <a:pt x="85969" y="816971"/>
                  </a:lnTo>
                  <a:lnTo>
                    <a:pt x="135434" y="818296"/>
                  </a:lnTo>
                  <a:lnTo>
                    <a:pt x="182630" y="818884"/>
                  </a:lnTo>
                  <a:lnTo>
                    <a:pt x="236495" y="819216"/>
                  </a:lnTo>
                  <a:lnTo>
                    <a:pt x="273329" y="819355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9" name="手繪多邊形 58"/>
            <p:cNvSpPr/>
            <p:nvPr/>
          </p:nvSpPr>
          <p:spPr>
            <a:xfrm>
              <a:off x="2294194" y="3794243"/>
              <a:ext cx="25212" cy="327743"/>
            </a:xfrm>
            <a:custGeom>
              <a:avLst/>
              <a:gdLst/>
              <a:ahLst/>
              <a:cxnLst/>
              <a:rect l="0" t="0" r="0" b="0"/>
              <a:pathLst>
                <a:path w="25212" h="327743">
                  <a:moveTo>
                    <a:pt x="0" y="0"/>
                  </a:moveTo>
                  <a:lnTo>
                    <a:pt x="8663" y="50318"/>
                  </a:lnTo>
                  <a:lnTo>
                    <a:pt x="11437" y="111707"/>
                  </a:lnTo>
                  <a:lnTo>
                    <a:pt x="12086" y="168232"/>
                  </a:lnTo>
                  <a:lnTo>
                    <a:pt x="12374" y="215764"/>
                  </a:lnTo>
                  <a:lnTo>
                    <a:pt x="12537" y="277756"/>
                  </a:lnTo>
                  <a:lnTo>
                    <a:pt x="13975" y="311128"/>
                  </a:lnTo>
                  <a:lnTo>
                    <a:pt x="16320" y="318067"/>
                  </a:lnTo>
                  <a:lnTo>
                    <a:pt x="25211" y="327742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0" name="手繪多邊形 59"/>
            <p:cNvSpPr/>
            <p:nvPr/>
          </p:nvSpPr>
          <p:spPr>
            <a:xfrm>
              <a:off x="2231166" y="3623680"/>
              <a:ext cx="138661" cy="6693"/>
            </a:xfrm>
            <a:custGeom>
              <a:avLst/>
              <a:gdLst/>
              <a:ahLst/>
              <a:cxnLst/>
              <a:rect l="0" t="0" r="0" b="0"/>
              <a:pathLst>
                <a:path w="138661" h="6693">
                  <a:moveTo>
                    <a:pt x="0" y="6692"/>
                  </a:moveTo>
                  <a:lnTo>
                    <a:pt x="20075" y="0"/>
                  </a:lnTo>
                  <a:lnTo>
                    <a:pt x="74567" y="3918"/>
                  </a:lnTo>
                  <a:lnTo>
                    <a:pt x="124340" y="6144"/>
                  </a:lnTo>
                  <a:lnTo>
                    <a:pt x="138660" y="6692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1" name="手繪多邊形 60"/>
            <p:cNvSpPr/>
            <p:nvPr/>
          </p:nvSpPr>
          <p:spPr>
            <a:xfrm>
              <a:off x="2432853" y="3819454"/>
              <a:ext cx="264716" cy="239505"/>
            </a:xfrm>
            <a:custGeom>
              <a:avLst/>
              <a:gdLst/>
              <a:ahLst/>
              <a:cxnLst/>
              <a:rect l="0" t="0" r="0" b="0"/>
              <a:pathLst>
                <a:path w="264716" h="239505">
                  <a:moveTo>
                    <a:pt x="264715" y="0"/>
                  </a:moveTo>
                  <a:lnTo>
                    <a:pt x="212374" y="17447"/>
                  </a:lnTo>
                  <a:lnTo>
                    <a:pt x="154432" y="31781"/>
                  </a:lnTo>
                  <a:lnTo>
                    <a:pt x="91354" y="43316"/>
                  </a:lnTo>
                  <a:lnTo>
                    <a:pt x="44654" y="55008"/>
                  </a:lnTo>
                  <a:lnTo>
                    <a:pt x="35372" y="61883"/>
                  </a:lnTo>
                  <a:lnTo>
                    <a:pt x="30584" y="70668"/>
                  </a:lnTo>
                  <a:lnTo>
                    <a:pt x="28793" y="80727"/>
                  </a:lnTo>
                  <a:lnTo>
                    <a:pt x="30401" y="90233"/>
                  </a:lnTo>
                  <a:lnTo>
                    <a:pt x="39656" y="108266"/>
                  </a:lnTo>
                  <a:lnTo>
                    <a:pt x="95420" y="159583"/>
                  </a:lnTo>
                  <a:lnTo>
                    <a:pt x="121491" y="184854"/>
                  </a:lnTo>
                  <a:lnTo>
                    <a:pt x="123013" y="193267"/>
                  </a:lnTo>
                  <a:lnTo>
                    <a:pt x="119825" y="201676"/>
                  </a:lnTo>
                  <a:lnTo>
                    <a:pt x="113498" y="210083"/>
                  </a:lnTo>
                  <a:lnTo>
                    <a:pt x="95263" y="223160"/>
                  </a:lnTo>
                  <a:lnTo>
                    <a:pt x="70352" y="232240"/>
                  </a:lnTo>
                  <a:lnTo>
                    <a:pt x="15972" y="238069"/>
                  </a:lnTo>
                  <a:lnTo>
                    <a:pt x="0" y="239504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2" name="手繪多邊形 61"/>
            <p:cNvSpPr/>
            <p:nvPr/>
          </p:nvSpPr>
          <p:spPr>
            <a:xfrm>
              <a:off x="2672357" y="3550339"/>
              <a:ext cx="138661" cy="672491"/>
            </a:xfrm>
            <a:custGeom>
              <a:avLst/>
              <a:gdLst/>
              <a:ahLst/>
              <a:cxnLst/>
              <a:rect l="0" t="0" r="0" b="0"/>
              <a:pathLst>
                <a:path w="138661" h="672491">
                  <a:moveTo>
                    <a:pt x="100844" y="546435"/>
                  </a:moveTo>
                  <a:lnTo>
                    <a:pt x="45996" y="556412"/>
                  </a:lnTo>
                  <a:lnTo>
                    <a:pt x="30664" y="557288"/>
                  </a:lnTo>
                  <a:lnTo>
                    <a:pt x="20443" y="552270"/>
                  </a:lnTo>
                  <a:lnTo>
                    <a:pt x="13629" y="543322"/>
                  </a:lnTo>
                  <a:lnTo>
                    <a:pt x="6057" y="518440"/>
                  </a:lnTo>
                  <a:lnTo>
                    <a:pt x="1197" y="456817"/>
                  </a:lnTo>
                  <a:lnTo>
                    <a:pt x="355" y="407366"/>
                  </a:lnTo>
                  <a:lnTo>
                    <a:pt x="106" y="357232"/>
                  </a:lnTo>
                  <a:lnTo>
                    <a:pt x="32" y="306895"/>
                  </a:lnTo>
                  <a:lnTo>
                    <a:pt x="10" y="249029"/>
                  </a:lnTo>
                  <a:lnTo>
                    <a:pt x="3" y="186130"/>
                  </a:lnTo>
                  <a:lnTo>
                    <a:pt x="1" y="132011"/>
                  </a:lnTo>
                  <a:lnTo>
                    <a:pt x="1" y="80494"/>
                  </a:lnTo>
                  <a:lnTo>
                    <a:pt x="0" y="26013"/>
                  </a:lnTo>
                  <a:lnTo>
                    <a:pt x="0" y="0"/>
                  </a:lnTo>
                  <a:lnTo>
                    <a:pt x="0" y="51095"/>
                  </a:lnTo>
                  <a:lnTo>
                    <a:pt x="0" y="111610"/>
                  </a:lnTo>
                  <a:lnTo>
                    <a:pt x="0" y="158495"/>
                  </a:lnTo>
                  <a:lnTo>
                    <a:pt x="0" y="205945"/>
                  </a:lnTo>
                  <a:lnTo>
                    <a:pt x="1401" y="269228"/>
                  </a:lnTo>
                  <a:lnTo>
                    <a:pt x="10064" y="318636"/>
                  </a:lnTo>
                  <a:lnTo>
                    <a:pt x="20101" y="376384"/>
                  </a:lnTo>
                  <a:lnTo>
                    <a:pt x="26498" y="439247"/>
                  </a:lnTo>
                  <a:lnTo>
                    <a:pt x="37922" y="486191"/>
                  </a:lnTo>
                  <a:lnTo>
                    <a:pt x="53410" y="546481"/>
                  </a:lnTo>
                  <a:lnTo>
                    <a:pt x="72592" y="605581"/>
                  </a:lnTo>
                  <a:lnTo>
                    <a:pt x="116646" y="661310"/>
                  </a:lnTo>
                  <a:lnTo>
                    <a:pt x="128876" y="670789"/>
                  </a:lnTo>
                  <a:lnTo>
                    <a:pt x="138660" y="67249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3" name="手繪多邊形 62"/>
            <p:cNvSpPr/>
            <p:nvPr/>
          </p:nvSpPr>
          <p:spPr>
            <a:xfrm>
              <a:off x="2521092" y="3731216"/>
              <a:ext cx="441192" cy="12606"/>
            </a:xfrm>
            <a:custGeom>
              <a:avLst/>
              <a:gdLst/>
              <a:ahLst/>
              <a:cxnLst/>
              <a:rect l="0" t="0" r="0" b="0"/>
              <a:pathLst>
                <a:path w="441192" h="12606">
                  <a:moveTo>
                    <a:pt x="0" y="12605"/>
                  </a:moveTo>
                  <a:lnTo>
                    <a:pt x="58583" y="2628"/>
                  </a:lnTo>
                  <a:lnTo>
                    <a:pt x="115867" y="778"/>
                  </a:lnTo>
                  <a:lnTo>
                    <a:pt x="157943" y="345"/>
                  </a:lnTo>
                  <a:lnTo>
                    <a:pt x="204655" y="154"/>
                  </a:lnTo>
                  <a:lnTo>
                    <a:pt x="264816" y="45"/>
                  </a:lnTo>
                  <a:lnTo>
                    <a:pt x="318123" y="13"/>
                  </a:lnTo>
                  <a:lnTo>
                    <a:pt x="369400" y="4"/>
                  </a:lnTo>
                  <a:lnTo>
                    <a:pt x="399480" y="1"/>
                  </a:lnTo>
                  <a:lnTo>
                    <a:pt x="441191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4" name="手繪多邊形 63"/>
            <p:cNvSpPr/>
            <p:nvPr/>
          </p:nvSpPr>
          <p:spPr>
            <a:xfrm>
              <a:off x="3353052" y="3302630"/>
              <a:ext cx="37817" cy="315137"/>
            </a:xfrm>
            <a:custGeom>
              <a:avLst/>
              <a:gdLst/>
              <a:ahLst/>
              <a:cxnLst/>
              <a:rect l="0" t="0" r="0" b="0"/>
              <a:pathLst>
                <a:path w="37817" h="315137">
                  <a:moveTo>
                    <a:pt x="37816" y="0"/>
                  </a:moveTo>
                  <a:lnTo>
                    <a:pt x="37816" y="48918"/>
                  </a:lnTo>
                  <a:lnTo>
                    <a:pt x="37816" y="97441"/>
                  </a:lnTo>
                  <a:lnTo>
                    <a:pt x="34082" y="160294"/>
                  </a:lnTo>
                  <a:lnTo>
                    <a:pt x="13579" y="220278"/>
                  </a:lnTo>
                  <a:lnTo>
                    <a:pt x="4023" y="276136"/>
                  </a:lnTo>
                  <a:lnTo>
                    <a:pt x="0" y="315136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5" name="手繪多邊形 64"/>
            <p:cNvSpPr/>
            <p:nvPr/>
          </p:nvSpPr>
          <p:spPr>
            <a:xfrm>
              <a:off x="3529528" y="3680794"/>
              <a:ext cx="37818" cy="113450"/>
            </a:xfrm>
            <a:custGeom>
              <a:avLst/>
              <a:gdLst/>
              <a:ahLst/>
              <a:cxnLst/>
              <a:rect l="0" t="0" r="0" b="0"/>
              <a:pathLst>
                <a:path w="37818" h="113450">
                  <a:moveTo>
                    <a:pt x="0" y="0"/>
                  </a:moveTo>
                  <a:lnTo>
                    <a:pt x="18727" y="21528"/>
                  </a:lnTo>
                  <a:lnTo>
                    <a:pt x="28399" y="41781"/>
                  </a:lnTo>
                  <a:lnTo>
                    <a:pt x="36576" y="100138"/>
                  </a:lnTo>
                  <a:lnTo>
                    <a:pt x="37817" y="113449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6" name="手繪多邊形 65"/>
            <p:cNvSpPr/>
            <p:nvPr/>
          </p:nvSpPr>
          <p:spPr>
            <a:xfrm>
              <a:off x="3252208" y="3832060"/>
              <a:ext cx="189083" cy="415981"/>
            </a:xfrm>
            <a:custGeom>
              <a:avLst/>
              <a:gdLst/>
              <a:ahLst/>
              <a:cxnLst/>
              <a:rect l="0" t="0" r="0" b="0"/>
              <a:pathLst>
                <a:path w="189083" h="415981">
                  <a:moveTo>
                    <a:pt x="0" y="0"/>
                  </a:moveTo>
                  <a:lnTo>
                    <a:pt x="11464" y="28790"/>
                  </a:lnTo>
                  <a:lnTo>
                    <a:pt x="47177" y="71348"/>
                  </a:lnTo>
                  <a:lnTo>
                    <a:pt x="108319" y="123415"/>
                  </a:lnTo>
                  <a:lnTo>
                    <a:pt x="153391" y="169125"/>
                  </a:lnTo>
                  <a:lnTo>
                    <a:pt x="165283" y="191417"/>
                  </a:lnTo>
                  <a:lnTo>
                    <a:pt x="174265" y="250028"/>
                  </a:lnTo>
                  <a:lnTo>
                    <a:pt x="173020" y="297557"/>
                  </a:lnTo>
                  <a:lnTo>
                    <a:pt x="156155" y="337472"/>
                  </a:lnTo>
                  <a:lnTo>
                    <a:pt x="141300" y="358211"/>
                  </a:lnTo>
                  <a:lnTo>
                    <a:pt x="103805" y="385635"/>
                  </a:lnTo>
                  <a:lnTo>
                    <a:pt x="98616" y="392949"/>
                  </a:lnTo>
                  <a:lnTo>
                    <a:pt x="99359" y="399225"/>
                  </a:lnTo>
                  <a:lnTo>
                    <a:pt x="104056" y="404810"/>
                  </a:lnTo>
                  <a:lnTo>
                    <a:pt x="124214" y="411015"/>
                  </a:lnTo>
                  <a:lnTo>
                    <a:pt x="159591" y="414508"/>
                  </a:lnTo>
                  <a:lnTo>
                    <a:pt x="189082" y="41598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7" name="手繪多邊形 66"/>
            <p:cNvSpPr/>
            <p:nvPr/>
          </p:nvSpPr>
          <p:spPr>
            <a:xfrm>
              <a:off x="3554739" y="4210223"/>
              <a:ext cx="50423" cy="12607"/>
            </a:xfrm>
            <a:custGeom>
              <a:avLst/>
              <a:gdLst/>
              <a:ahLst/>
              <a:cxnLst/>
              <a:rect l="0" t="0" r="0" b="0"/>
              <a:pathLst>
                <a:path w="50423" h="12607">
                  <a:moveTo>
                    <a:pt x="0" y="0"/>
                  </a:moveTo>
                  <a:lnTo>
                    <a:pt x="50422" y="12606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8" name="手繪多邊形 67"/>
            <p:cNvSpPr/>
            <p:nvPr/>
          </p:nvSpPr>
          <p:spPr>
            <a:xfrm>
              <a:off x="3037916" y="4474938"/>
              <a:ext cx="267856" cy="453797"/>
            </a:xfrm>
            <a:custGeom>
              <a:avLst/>
              <a:gdLst/>
              <a:ahLst/>
              <a:cxnLst/>
              <a:rect l="0" t="0" r="0" b="0"/>
              <a:pathLst>
                <a:path w="267856" h="453797">
                  <a:moveTo>
                    <a:pt x="63027" y="0"/>
                  </a:moveTo>
                  <a:lnTo>
                    <a:pt x="69719" y="26767"/>
                  </a:lnTo>
                  <a:lnTo>
                    <a:pt x="84209" y="47378"/>
                  </a:lnTo>
                  <a:lnTo>
                    <a:pt x="104655" y="64476"/>
                  </a:lnTo>
                  <a:lnTo>
                    <a:pt x="164372" y="91524"/>
                  </a:lnTo>
                  <a:lnTo>
                    <a:pt x="201836" y="111466"/>
                  </a:lnTo>
                  <a:lnTo>
                    <a:pt x="210190" y="121931"/>
                  </a:lnTo>
                  <a:lnTo>
                    <a:pt x="219472" y="148499"/>
                  </a:lnTo>
                  <a:lnTo>
                    <a:pt x="226832" y="209804"/>
                  </a:lnTo>
                  <a:lnTo>
                    <a:pt x="237927" y="250779"/>
                  </a:lnTo>
                  <a:lnTo>
                    <a:pt x="262328" y="302268"/>
                  </a:lnTo>
                  <a:lnTo>
                    <a:pt x="267325" y="314961"/>
                  </a:lnTo>
                  <a:lnTo>
                    <a:pt x="267855" y="326224"/>
                  </a:lnTo>
                  <a:lnTo>
                    <a:pt x="260975" y="346209"/>
                  </a:lnTo>
                  <a:lnTo>
                    <a:pt x="241109" y="364428"/>
                  </a:lnTo>
                  <a:lnTo>
                    <a:pt x="198428" y="386699"/>
                  </a:lnTo>
                  <a:lnTo>
                    <a:pt x="140506" y="406772"/>
                  </a:lnTo>
                  <a:lnTo>
                    <a:pt x="78539" y="424225"/>
                  </a:lnTo>
                  <a:lnTo>
                    <a:pt x="23554" y="441159"/>
                  </a:lnTo>
                  <a:lnTo>
                    <a:pt x="0" y="453796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9" name="手繪多邊形 68"/>
            <p:cNvSpPr/>
            <p:nvPr/>
          </p:nvSpPr>
          <p:spPr>
            <a:xfrm>
              <a:off x="3403474" y="4890918"/>
              <a:ext cx="63028" cy="1"/>
            </a:xfrm>
            <a:custGeom>
              <a:avLst/>
              <a:gdLst/>
              <a:ahLst/>
              <a:cxnLst/>
              <a:rect l="0" t="0" r="0" b="0"/>
              <a:pathLst>
                <a:path w="63028" h="1">
                  <a:moveTo>
                    <a:pt x="0" y="0"/>
                  </a:moveTo>
                  <a:lnTo>
                    <a:pt x="63027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74" name="群組 73"/>
          <p:cNvGrpSpPr/>
          <p:nvPr/>
        </p:nvGrpSpPr>
        <p:grpSpPr>
          <a:xfrm>
            <a:off x="4633869" y="3378263"/>
            <a:ext cx="458704" cy="365556"/>
            <a:chOff x="4633869" y="3378263"/>
            <a:chExt cx="458704" cy="365556"/>
          </a:xfrm>
        </p:grpSpPr>
        <p:sp>
          <p:nvSpPr>
            <p:cNvPr id="71" name="手繪多邊形 70"/>
            <p:cNvSpPr/>
            <p:nvPr/>
          </p:nvSpPr>
          <p:spPr>
            <a:xfrm>
              <a:off x="4633869" y="3378263"/>
              <a:ext cx="458704" cy="365556"/>
            </a:xfrm>
            <a:custGeom>
              <a:avLst/>
              <a:gdLst/>
              <a:ahLst/>
              <a:cxnLst/>
              <a:rect l="0" t="0" r="0" b="0"/>
              <a:pathLst>
                <a:path w="458704" h="365556">
                  <a:moveTo>
                    <a:pt x="17545" y="25211"/>
                  </a:moveTo>
                  <a:lnTo>
                    <a:pt x="17545" y="82791"/>
                  </a:lnTo>
                  <a:lnTo>
                    <a:pt x="17545" y="134089"/>
                  </a:lnTo>
                  <a:lnTo>
                    <a:pt x="17545" y="184770"/>
                  </a:lnTo>
                  <a:lnTo>
                    <a:pt x="16145" y="233869"/>
                  </a:lnTo>
                  <a:lnTo>
                    <a:pt x="3833" y="288812"/>
                  </a:lnTo>
                  <a:lnTo>
                    <a:pt x="0" y="301789"/>
                  </a:lnTo>
                  <a:lnTo>
                    <a:pt x="3211" y="327412"/>
                  </a:lnTo>
                  <a:lnTo>
                    <a:pt x="7989" y="340127"/>
                  </a:lnTo>
                  <a:lnTo>
                    <a:pt x="16777" y="348604"/>
                  </a:lnTo>
                  <a:lnTo>
                    <a:pt x="41481" y="358023"/>
                  </a:lnTo>
                  <a:lnTo>
                    <a:pt x="102990" y="364070"/>
                  </a:lnTo>
                  <a:lnTo>
                    <a:pt x="152421" y="365117"/>
                  </a:lnTo>
                  <a:lnTo>
                    <a:pt x="203949" y="365427"/>
                  </a:lnTo>
                  <a:lnTo>
                    <a:pt x="261547" y="365519"/>
                  </a:lnTo>
                  <a:lnTo>
                    <a:pt x="314717" y="365546"/>
                  </a:lnTo>
                  <a:lnTo>
                    <a:pt x="365953" y="365555"/>
                  </a:lnTo>
                  <a:lnTo>
                    <a:pt x="413815" y="362756"/>
                  </a:lnTo>
                  <a:lnTo>
                    <a:pt x="436904" y="352174"/>
                  </a:lnTo>
                  <a:lnTo>
                    <a:pt x="444181" y="342629"/>
                  </a:lnTo>
                  <a:lnTo>
                    <a:pt x="452267" y="317084"/>
                  </a:lnTo>
                  <a:lnTo>
                    <a:pt x="457458" y="255035"/>
                  </a:lnTo>
                  <a:lnTo>
                    <a:pt x="458357" y="205511"/>
                  </a:lnTo>
                  <a:lnTo>
                    <a:pt x="458624" y="155355"/>
                  </a:lnTo>
                  <a:lnTo>
                    <a:pt x="458703" y="105012"/>
                  </a:lnTo>
                  <a:lnTo>
                    <a:pt x="454994" y="41545"/>
                  </a:lnTo>
                  <a:lnTo>
                    <a:pt x="452040" y="27696"/>
                  </a:lnTo>
                  <a:lnTo>
                    <a:pt x="443067" y="18464"/>
                  </a:lnTo>
                  <a:lnTo>
                    <a:pt x="414423" y="8206"/>
                  </a:lnTo>
                  <a:lnTo>
                    <a:pt x="365616" y="2431"/>
                  </a:lnTo>
                  <a:lnTo>
                    <a:pt x="315673" y="720"/>
                  </a:lnTo>
                  <a:lnTo>
                    <a:pt x="265392" y="213"/>
                  </a:lnTo>
                  <a:lnTo>
                    <a:pt x="215013" y="63"/>
                  </a:lnTo>
                  <a:lnTo>
                    <a:pt x="157912" y="18"/>
                  </a:lnTo>
                  <a:lnTo>
                    <a:pt x="103332" y="5"/>
                  </a:lnTo>
                  <a:lnTo>
                    <a:pt x="72480" y="2"/>
                  </a:lnTo>
                  <a:lnTo>
                    <a:pt x="30151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2" name="手繪多邊形 71"/>
            <p:cNvSpPr/>
            <p:nvPr/>
          </p:nvSpPr>
          <p:spPr>
            <a:xfrm>
              <a:off x="4790074" y="3453896"/>
              <a:ext cx="151267" cy="277321"/>
            </a:xfrm>
            <a:custGeom>
              <a:avLst/>
              <a:gdLst/>
              <a:ahLst/>
              <a:cxnLst/>
              <a:rect l="0" t="0" r="0" b="0"/>
              <a:pathLst>
                <a:path w="151267" h="277321">
                  <a:moveTo>
                    <a:pt x="0" y="0"/>
                  </a:moveTo>
                  <a:lnTo>
                    <a:pt x="41602" y="55839"/>
                  </a:lnTo>
                  <a:lnTo>
                    <a:pt x="73313" y="107470"/>
                  </a:lnTo>
                  <a:lnTo>
                    <a:pt x="109962" y="154766"/>
                  </a:lnTo>
                  <a:lnTo>
                    <a:pt x="133999" y="216154"/>
                  </a:lnTo>
                  <a:lnTo>
                    <a:pt x="151266" y="27732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3" name="手繪多邊形 72"/>
            <p:cNvSpPr/>
            <p:nvPr/>
          </p:nvSpPr>
          <p:spPr>
            <a:xfrm>
              <a:off x="4638809" y="3529528"/>
              <a:ext cx="327743" cy="113451"/>
            </a:xfrm>
            <a:custGeom>
              <a:avLst/>
              <a:gdLst/>
              <a:ahLst/>
              <a:cxnLst/>
              <a:rect l="0" t="0" r="0" b="0"/>
              <a:pathLst>
                <a:path w="327743" h="113451">
                  <a:moveTo>
                    <a:pt x="327742" y="0"/>
                  </a:moveTo>
                  <a:lnTo>
                    <a:pt x="278824" y="10064"/>
                  </a:lnTo>
                  <a:lnTo>
                    <a:pt x="230300" y="24302"/>
                  </a:lnTo>
                  <a:lnTo>
                    <a:pt x="167448" y="57868"/>
                  </a:lnTo>
                  <a:lnTo>
                    <a:pt x="114155" y="78816"/>
                  </a:lnTo>
                  <a:lnTo>
                    <a:pt x="54503" y="103703"/>
                  </a:lnTo>
                  <a:lnTo>
                    <a:pt x="0" y="11345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83" name="群組 82"/>
          <p:cNvGrpSpPr/>
          <p:nvPr/>
        </p:nvGrpSpPr>
        <p:grpSpPr>
          <a:xfrm>
            <a:off x="5029578" y="2835313"/>
            <a:ext cx="4487544" cy="1198435"/>
            <a:chOff x="5029578" y="2835313"/>
            <a:chExt cx="4487544" cy="1198435"/>
          </a:xfrm>
        </p:grpSpPr>
        <p:sp>
          <p:nvSpPr>
            <p:cNvPr id="75" name="手繪多邊形 74"/>
            <p:cNvSpPr/>
            <p:nvPr/>
          </p:nvSpPr>
          <p:spPr>
            <a:xfrm>
              <a:off x="5029578" y="3441290"/>
              <a:ext cx="1348785" cy="126056"/>
            </a:xfrm>
            <a:custGeom>
              <a:avLst/>
              <a:gdLst/>
              <a:ahLst/>
              <a:cxnLst/>
              <a:rect l="0" t="0" r="0" b="0"/>
              <a:pathLst>
                <a:path w="1348785" h="126056">
                  <a:moveTo>
                    <a:pt x="0" y="126055"/>
                  </a:moveTo>
                  <a:lnTo>
                    <a:pt x="51113" y="122320"/>
                  </a:lnTo>
                  <a:lnTo>
                    <a:pt x="107672" y="108510"/>
                  </a:lnTo>
                  <a:lnTo>
                    <a:pt x="164130" y="93695"/>
                  </a:lnTo>
                  <a:lnTo>
                    <a:pt x="212813" y="87054"/>
                  </a:lnTo>
                  <a:lnTo>
                    <a:pt x="275170" y="71391"/>
                  </a:lnTo>
                  <a:lnTo>
                    <a:pt x="331922" y="66745"/>
                  </a:lnTo>
                  <a:lnTo>
                    <a:pt x="379555" y="60944"/>
                  </a:lnTo>
                  <a:lnTo>
                    <a:pt x="437868" y="49805"/>
                  </a:lnTo>
                  <a:lnTo>
                    <a:pt x="477530" y="41744"/>
                  </a:lnTo>
                  <a:lnTo>
                    <a:pt x="527839" y="33493"/>
                  </a:lnTo>
                  <a:lnTo>
                    <a:pt x="575409" y="28892"/>
                  </a:lnTo>
                  <a:lnTo>
                    <a:pt x="637827" y="22567"/>
                  </a:lnTo>
                  <a:lnTo>
                    <a:pt x="699273" y="11822"/>
                  </a:lnTo>
                  <a:lnTo>
                    <a:pt x="743575" y="5255"/>
                  </a:lnTo>
                  <a:lnTo>
                    <a:pt x="804216" y="1557"/>
                  </a:lnTo>
                  <a:lnTo>
                    <a:pt x="855111" y="692"/>
                  </a:lnTo>
                  <a:lnTo>
                    <a:pt x="902942" y="308"/>
                  </a:lnTo>
                  <a:lnTo>
                    <a:pt x="965508" y="91"/>
                  </a:lnTo>
                  <a:lnTo>
                    <a:pt x="1023263" y="27"/>
                  </a:lnTo>
                  <a:lnTo>
                    <a:pt x="1084727" y="8"/>
                  </a:lnTo>
                  <a:lnTo>
                    <a:pt x="1143556" y="3"/>
                  </a:lnTo>
                  <a:lnTo>
                    <a:pt x="1196469" y="1"/>
                  </a:lnTo>
                  <a:lnTo>
                    <a:pt x="1251364" y="1"/>
                  </a:lnTo>
                  <a:lnTo>
                    <a:pt x="1304512" y="0"/>
                  </a:lnTo>
                  <a:lnTo>
                    <a:pt x="1348784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6" name="手繪多邊形 75"/>
            <p:cNvSpPr/>
            <p:nvPr/>
          </p:nvSpPr>
          <p:spPr>
            <a:xfrm>
              <a:off x="6151464" y="3277419"/>
              <a:ext cx="286657" cy="340348"/>
            </a:xfrm>
            <a:custGeom>
              <a:avLst/>
              <a:gdLst/>
              <a:ahLst/>
              <a:cxnLst/>
              <a:rect l="0" t="0" r="0" b="0"/>
              <a:pathLst>
                <a:path w="286657" h="340348">
                  <a:moveTo>
                    <a:pt x="88238" y="0"/>
                  </a:moveTo>
                  <a:lnTo>
                    <a:pt x="121697" y="6692"/>
                  </a:lnTo>
                  <a:lnTo>
                    <a:pt x="145594" y="21182"/>
                  </a:lnTo>
                  <a:lnTo>
                    <a:pt x="202600" y="75362"/>
                  </a:lnTo>
                  <a:lnTo>
                    <a:pt x="258142" y="121264"/>
                  </a:lnTo>
                  <a:lnTo>
                    <a:pt x="285021" y="153581"/>
                  </a:lnTo>
                  <a:lnTo>
                    <a:pt x="286656" y="165415"/>
                  </a:lnTo>
                  <a:lnTo>
                    <a:pt x="277267" y="189768"/>
                  </a:lnTo>
                  <a:lnTo>
                    <a:pt x="255354" y="207128"/>
                  </a:lnTo>
                  <a:lnTo>
                    <a:pt x="202328" y="236377"/>
                  </a:lnTo>
                  <a:lnTo>
                    <a:pt x="151392" y="269129"/>
                  </a:lnTo>
                  <a:lnTo>
                    <a:pt x="97134" y="298838"/>
                  </a:lnTo>
                  <a:lnTo>
                    <a:pt x="39573" y="325301"/>
                  </a:lnTo>
                  <a:lnTo>
                    <a:pt x="0" y="34034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7" name="手繪多邊形 76"/>
            <p:cNvSpPr/>
            <p:nvPr/>
          </p:nvSpPr>
          <p:spPr>
            <a:xfrm>
              <a:off x="6283354" y="3226998"/>
              <a:ext cx="2209228" cy="806750"/>
            </a:xfrm>
            <a:custGeom>
              <a:avLst/>
              <a:gdLst/>
              <a:ahLst/>
              <a:cxnLst/>
              <a:rect l="0" t="0" r="0" b="0"/>
              <a:pathLst>
                <a:path w="2209228" h="806750">
                  <a:moveTo>
                    <a:pt x="233668" y="466401"/>
                  </a:moveTo>
                  <a:lnTo>
                    <a:pt x="223691" y="421530"/>
                  </a:lnTo>
                  <a:lnTo>
                    <a:pt x="221840" y="372338"/>
                  </a:lnTo>
                  <a:lnTo>
                    <a:pt x="221582" y="353271"/>
                  </a:lnTo>
                  <a:lnTo>
                    <a:pt x="232498" y="320880"/>
                  </a:lnTo>
                  <a:lnTo>
                    <a:pt x="278334" y="260128"/>
                  </a:lnTo>
                  <a:lnTo>
                    <a:pt x="332959" y="199951"/>
                  </a:lnTo>
                  <a:lnTo>
                    <a:pt x="361834" y="170102"/>
                  </a:lnTo>
                  <a:lnTo>
                    <a:pt x="417462" y="137549"/>
                  </a:lnTo>
                  <a:lnTo>
                    <a:pt x="476896" y="111563"/>
                  </a:lnTo>
                  <a:lnTo>
                    <a:pt x="532011" y="94371"/>
                  </a:lnTo>
                  <a:lnTo>
                    <a:pt x="593473" y="79006"/>
                  </a:lnTo>
                  <a:lnTo>
                    <a:pt x="640088" y="64993"/>
                  </a:lnTo>
                  <a:lnTo>
                    <a:pt x="688818" y="53163"/>
                  </a:lnTo>
                  <a:lnTo>
                    <a:pt x="748559" y="34893"/>
                  </a:lnTo>
                  <a:lnTo>
                    <a:pt x="807223" y="10316"/>
                  </a:lnTo>
                  <a:lnTo>
                    <a:pt x="856161" y="3056"/>
                  </a:lnTo>
                  <a:lnTo>
                    <a:pt x="912836" y="905"/>
                  </a:lnTo>
                  <a:lnTo>
                    <a:pt x="973981" y="268"/>
                  </a:lnTo>
                  <a:lnTo>
                    <a:pt x="1036450" y="79"/>
                  </a:lnTo>
                  <a:lnTo>
                    <a:pt x="1092621" y="23"/>
                  </a:lnTo>
                  <a:lnTo>
                    <a:pt x="1144745" y="7"/>
                  </a:lnTo>
                  <a:lnTo>
                    <a:pt x="1202363" y="2"/>
                  </a:lnTo>
                  <a:lnTo>
                    <a:pt x="1263788" y="0"/>
                  </a:lnTo>
                  <a:lnTo>
                    <a:pt x="1312902" y="0"/>
                  </a:lnTo>
                  <a:lnTo>
                    <a:pt x="1366010" y="0"/>
                  </a:lnTo>
                  <a:lnTo>
                    <a:pt x="1417626" y="0"/>
                  </a:lnTo>
                  <a:lnTo>
                    <a:pt x="1480547" y="0"/>
                  </a:lnTo>
                  <a:lnTo>
                    <a:pt x="1543336" y="10063"/>
                  </a:lnTo>
                  <a:lnTo>
                    <a:pt x="1591716" y="20100"/>
                  </a:lnTo>
                  <a:lnTo>
                    <a:pt x="1644333" y="26497"/>
                  </a:lnTo>
                  <a:lnTo>
                    <a:pt x="1707700" y="43488"/>
                  </a:lnTo>
                  <a:lnTo>
                    <a:pt x="1757756" y="58016"/>
                  </a:lnTo>
                  <a:lnTo>
                    <a:pt x="1812894" y="72591"/>
                  </a:lnTo>
                  <a:lnTo>
                    <a:pt x="1861288" y="92628"/>
                  </a:lnTo>
                  <a:lnTo>
                    <a:pt x="1924182" y="109458"/>
                  </a:lnTo>
                  <a:lnTo>
                    <a:pt x="1979545" y="131563"/>
                  </a:lnTo>
                  <a:lnTo>
                    <a:pt x="2030029" y="154453"/>
                  </a:lnTo>
                  <a:lnTo>
                    <a:pt x="2089178" y="179180"/>
                  </a:lnTo>
                  <a:lnTo>
                    <a:pt x="2147703" y="203933"/>
                  </a:lnTo>
                  <a:lnTo>
                    <a:pt x="2180232" y="224606"/>
                  </a:lnTo>
                  <a:lnTo>
                    <a:pt x="2195015" y="244087"/>
                  </a:lnTo>
                  <a:lnTo>
                    <a:pt x="2200919" y="255165"/>
                  </a:lnTo>
                  <a:lnTo>
                    <a:pt x="2209227" y="310906"/>
                  </a:lnTo>
                  <a:lnTo>
                    <a:pt x="2199965" y="349205"/>
                  </a:lnTo>
                  <a:lnTo>
                    <a:pt x="2182333" y="402264"/>
                  </a:lnTo>
                  <a:lnTo>
                    <a:pt x="2179858" y="419441"/>
                  </a:lnTo>
                  <a:lnTo>
                    <a:pt x="2162168" y="449732"/>
                  </a:lnTo>
                  <a:lnTo>
                    <a:pt x="2111855" y="510107"/>
                  </a:lnTo>
                  <a:lnTo>
                    <a:pt x="2062562" y="565254"/>
                  </a:lnTo>
                  <a:lnTo>
                    <a:pt x="2007399" y="617492"/>
                  </a:lnTo>
                  <a:lnTo>
                    <a:pt x="1953393" y="659662"/>
                  </a:lnTo>
                  <a:lnTo>
                    <a:pt x="1902763" y="684889"/>
                  </a:lnTo>
                  <a:lnTo>
                    <a:pt x="1851657" y="708704"/>
                  </a:lnTo>
                  <a:lnTo>
                    <a:pt x="1801032" y="726654"/>
                  </a:lnTo>
                  <a:lnTo>
                    <a:pt x="1750551" y="747690"/>
                  </a:lnTo>
                  <a:lnTo>
                    <a:pt x="1698710" y="762016"/>
                  </a:lnTo>
                  <a:lnTo>
                    <a:pt x="1639620" y="766883"/>
                  </a:lnTo>
                  <a:lnTo>
                    <a:pt x="1579160" y="769725"/>
                  </a:lnTo>
                  <a:lnTo>
                    <a:pt x="1522339" y="777416"/>
                  </a:lnTo>
                  <a:lnTo>
                    <a:pt x="1477302" y="779706"/>
                  </a:lnTo>
                  <a:lnTo>
                    <a:pt x="1424776" y="794379"/>
                  </a:lnTo>
                  <a:lnTo>
                    <a:pt x="1381184" y="801251"/>
                  </a:lnTo>
                  <a:lnTo>
                    <a:pt x="1329129" y="804305"/>
                  </a:lnTo>
                  <a:lnTo>
                    <a:pt x="1273312" y="805663"/>
                  </a:lnTo>
                  <a:lnTo>
                    <a:pt x="1227029" y="806266"/>
                  </a:lnTo>
                  <a:lnTo>
                    <a:pt x="1184982" y="806534"/>
                  </a:lnTo>
                  <a:lnTo>
                    <a:pt x="1138283" y="806653"/>
                  </a:lnTo>
                  <a:lnTo>
                    <a:pt x="1093251" y="806707"/>
                  </a:lnTo>
                  <a:lnTo>
                    <a:pt x="1048492" y="806730"/>
                  </a:lnTo>
                  <a:lnTo>
                    <a:pt x="1000587" y="806741"/>
                  </a:lnTo>
                  <a:lnTo>
                    <a:pt x="955019" y="806745"/>
                  </a:lnTo>
                  <a:lnTo>
                    <a:pt x="910022" y="806747"/>
                  </a:lnTo>
                  <a:lnTo>
                    <a:pt x="862012" y="806748"/>
                  </a:lnTo>
                  <a:lnTo>
                    <a:pt x="801121" y="806749"/>
                  </a:lnTo>
                  <a:lnTo>
                    <a:pt x="757587" y="806749"/>
                  </a:lnTo>
                  <a:lnTo>
                    <a:pt x="711627" y="806749"/>
                  </a:lnTo>
                  <a:lnTo>
                    <a:pt x="667857" y="806749"/>
                  </a:lnTo>
                  <a:lnTo>
                    <a:pt x="610120" y="803014"/>
                  </a:lnTo>
                  <a:lnTo>
                    <a:pt x="577076" y="800057"/>
                  </a:lnTo>
                  <a:lnTo>
                    <a:pt x="543842" y="796685"/>
                  </a:lnTo>
                  <a:lnTo>
                    <a:pt x="510480" y="793037"/>
                  </a:lnTo>
                  <a:lnTo>
                    <a:pt x="477035" y="789204"/>
                  </a:lnTo>
                  <a:lnTo>
                    <a:pt x="442132" y="782447"/>
                  </a:lnTo>
                  <a:lnTo>
                    <a:pt x="406259" y="773740"/>
                  </a:lnTo>
                  <a:lnTo>
                    <a:pt x="369738" y="763734"/>
                  </a:lnTo>
                  <a:lnTo>
                    <a:pt x="310485" y="748881"/>
                  </a:lnTo>
                  <a:lnTo>
                    <a:pt x="258005" y="737611"/>
                  </a:lnTo>
                  <a:lnTo>
                    <a:pt x="201999" y="727933"/>
                  </a:lnTo>
                  <a:lnTo>
                    <a:pt x="155632" y="722698"/>
                  </a:lnTo>
                  <a:lnTo>
                    <a:pt x="101766" y="716016"/>
                  </a:lnTo>
                  <a:lnTo>
                    <a:pt x="59194" y="701431"/>
                  </a:lnTo>
                  <a:lnTo>
                    <a:pt x="13857" y="671407"/>
                  </a:lnTo>
                  <a:lnTo>
                    <a:pt x="2917" y="647621"/>
                  </a:lnTo>
                  <a:lnTo>
                    <a:pt x="0" y="633434"/>
                  </a:lnTo>
                  <a:lnTo>
                    <a:pt x="2257" y="621176"/>
                  </a:lnTo>
                  <a:lnTo>
                    <a:pt x="15969" y="600085"/>
                  </a:lnTo>
                  <a:lnTo>
                    <a:pt x="72357" y="546537"/>
                  </a:lnTo>
                  <a:lnTo>
                    <a:pt x="128109" y="495841"/>
                  </a:lnTo>
                  <a:lnTo>
                    <a:pt x="180862" y="462205"/>
                  </a:lnTo>
                  <a:lnTo>
                    <a:pt x="218956" y="435590"/>
                  </a:lnTo>
                  <a:lnTo>
                    <a:pt x="279835" y="377425"/>
                  </a:lnTo>
                  <a:lnTo>
                    <a:pt x="332845" y="332486"/>
                  </a:lnTo>
                  <a:lnTo>
                    <a:pt x="359723" y="31513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8" name="手繪多邊形 77"/>
            <p:cNvSpPr/>
            <p:nvPr/>
          </p:nvSpPr>
          <p:spPr>
            <a:xfrm>
              <a:off x="6857369" y="3579950"/>
              <a:ext cx="50424" cy="201688"/>
            </a:xfrm>
            <a:custGeom>
              <a:avLst/>
              <a:gdLst/>
              <a:ahLst/>
              <a:cxnLst/>
              <a:rect l="0" t="0" r="0" b="0"/>
              <a:pathLst>
                <a:path w="50424" h="201688">
                  <a:moveTo>
                    <a:pt x="0" y="0"/>
                  </a:moveTo>
                  <a:lnTo>
                    <a:pt x="35091" y="35090"/>
                  </a:lnTo>
                  <a:lnTo>
                    <a:pt x="43608" y="58548"/>
                  </a:lnTo>
                  <a:lnTo>
                    <a:pt x="49076" y="119256"/>
                  </a:lnTo>
                  <a:lnTo>
                    <a:pt x="50157" y="179595"/>
                  </a:lnTo>
                  <a:lnTo>
                    <a:pt x="50423" y="20168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9" name="手繪多邊形 78"/>
            <p:cNvSpPr/>
            <p:nvPr/>
          </p:nvSpPr>
          <p:spPr>
            <a:xfrm>
              <a:off x="6869974" y="3497055"/>
              <a:ext cx="126057" cy="19869"/>
            </a:xfrm>
            <a:custGeom>
              <a:avLst/>
              <a:gdLst/>
              <a:ahLst/>
              <a:cxnLst/>
              <a:rect l="0" t="0" r="0" b="0"/>
              <a:pathLst>
                <a:path w="126057" h="19869">
                  <a:moveTo>
                    <a:pt x="0" y="7262"/>
                  </a:moveTo>
                  <a:lnTo>
                    <a:pt x="38855" y="0"/>
                  </a:lnTo>
                  <a:lnTo>
                    <a:pt x="100981" y="12721"/>
                  </a:lnTo>
                  <a:lnTo>
                    <a:pt x="126056" y="1986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0" name="手繪多邊形 79"/>
            <p:cNvSpPr/>
            <p:nvPr/>
          </p:nvSpPr>
          <p:spPr>
            <a:xfrm>
              <a:off x="7041293" y="3270286"/>
              <a:ext cx="282480" cy="690975"/>
            </a:xfrm>
            <a:custGeom>
              <a:avLst/>
              <a:gdLst/>
              <a:ahLst/>
              <a:cxnLst/>
              <a:rect l="0" t="0" r="0" b="0"/>
              <a:pathLst>
                <a:path w="282480" h="690975">
                  <a:moveTo>
                    <a:pt x="232057" y="423113"/>
                  </a:moveTo>
                  <a:lnTo>
                    <a:pt x="183450" y="467984"/>
                  </a:lnTo>
                  <a:lnTo>
                    <a:pt x="128148" y="516169"/>
                  </a:lnTo>
                  <a:lnTo>
                    <a:pt x="67782" y="575013"/>
                  </a:lnTo>
                  <a:lnTo>
                    <a:pt x="17684" y="631618"/>
                  </a:lnTo>
                  <a:lnTo>
                    <a:pt x="3723" y="663779"/>
                  </a:lnTo>
                  <a:lnTo>
                    <a:pt x="0" y="680199"/>
                  </a:lnTo>
                  <a:lnTo>
                    <a:pt x="3120" y="688344"/>
                  </a:lnTo>
                  <a:lnTo>
                    <a:pt x="10802" y="690974"/>
                  </a:lnTo>
                  <a:lnTo>
                    <a:pt x="21526" y="689925"/>
                  </a:lnTo>
                  <a:lnTo>
                    <a:pt x="44647" y="677555"/>
                  </a:lnTo>
                  <a:lnTo>
                    <a:pt x="97559" y="630710"/>
                  </a:lnTo>
                  <a:lnTo>
                    <a:pt x="129645" y="587957"/>
                  </a:lnTo>
                  <a:lnTo>
                    <a:pt x="152069" y="537006"/>
                  </a:lnTo>
                  <a:lnTo>
                    <a:pt x="172696" y="493341"/>
                  </a:lnTo>
                  <a:lnTo>
                    <a:pt x="188400" y="445922"/>
                  </a:lnTo>
                  <a:lnTo>
                    <a:pt x="205115" y="383184"/>
                  </a:lnTo>
                  <a:lnTo>
                    <a:pt x="223311" y="324342"/>
                  </a:lnTo>
                  <a:lnTo>
                    <a:pt x="238992" y="270856"/>
                  </a:lnTo>
                  <a:lnTo>
                    <a:pt x="243543" y="207795"/>
                  </a:lnTo>
                  <a:lnTo>
                    <a:pt x="244331" y="154360"/>
                  </a:lnTo>
                  <a:lnTo>
                    <a:pt x="244515" y="113185"/>
                  </a:lnTo>
                  <a:lnTo>
                    <a:pt x="244596" y="66873"/>
                  </a:lnTo>
                  <a:lnTo>
                    <a:pt x="237951" y="6937"/>
                  </a:lnTo>
                  <a:lnTo>
                    <a:pt x="234585" y="0"/>
                  </a:lnTo>
                  <a:lnTo>
                    <a:pt x="230941" y="977"/>
                  </a:lnTo>
                  <a:lnTo>
                    <a:pt x="227111" y="7231"/>
                  </a:lnTo>
                  <a:lnTo>
                    <a:pt x="220964" y="58923"/>
                  </a:lnTo>
                  <a:lnTo>
                    <a:pt x="219899" y="115074"/>
                  </a:lnTo>
                  <a:lnTo>
                    <a:pt x="219584" y="174663"/>
                  </a:lnTo>
                  <a:lnTo>
                    <a:pt x="219491" y="231225"/>
                  </a:lnTo>
                  <a:lnTo>
                    <a:pt x="219468" y="276203"/>
                  </a:lnTo>
                  <a:lnTo>
                    <a:pt x="219456" y="335387"/>
                  </a:lnTo>
                  <a:lnTo>
                    <a:pt x="219452" y="388406"/>
                  </a:lnTo>
                  <a:lnTo>
                    <a:pt x="226143" y="439597"/>
                  </a:lnTo>
                  <a:lnTo>
                    <a:pt x="236997" y="490246"/>
                  </a:lnTo>
                  <a:lnTo>
                    <a:pt x="255775" y="527352"/>
                  </a:lnTo>
                  <a:lnTo>
                    <a:pt x="282479" y="56177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1" name="手繪多邊形 80"/>
            <p:cNvSpPr/>
            <p:nvPr/>
          </p:nvSpPr>
          <p:spPr>
            <a:xfrm>
              <a:off x="8319602" y="2835313"/>
              <a:ext cx="1084031" cy="757244"/>
            </a:xfrm>
            <a:custGeom>
              <a:avLst/>
              <a:gdLst/>
              <a:ahLst/>
              <a:cxnLst/>
              <a:rect l="0" t="0" r="0" b="0"/>
              <a:pathLst>
                <a:path w="1084031" h="757244">
                  <a:moveTo>
                    <a:pt x="0" y="757243"/>
                  </a:moveTo>
                  <a:lnTo>
                    <a:pt x="51115" y="753508"/>
                  </a:lnTo>
                  <a:lnTo>
                    <a:pt x="74541" y="745778"/>
                  </a:lnTo>
                  <a:lnTo>
                    <a:pt x="127848" y="716758"/>
                  </a:lnTo>
                  <a:lnTo>
                    <a:pt x="186895" y="688656"/>
                  </a:lnTo>
                  <a:lnTo>
                    <a:pt x="235899" y="664401"/>
                  </a:lnTo>
                  <a:lnTo>
                    <a:pt x="285901" y="639473"/>
                  </a:lnTo>
                  <a:lnTo>
                    <a:pt x="336198" y="612945"/>
                  </a:lnTo>
                  <a:lnTo>
                    <a:pt x="386584" y="581897"/>
                  </a:lnTo>
                  <a:lnTo>
                    <a:pt x="450065" y="553703"/>
                  </a:lnTo>
                  <a:lnTo>
                    <a:pt x="503482" y="521575"/>
                  </a:lnTo>
                  <a:lnTo>
                    <a:pt x="555896" y="496917"/>
                  </a:lnTo>
                  <a:lnTo>
                    <a:pt x="618745" y="459054"/>
                  </a:lnTo>
                  <a:lnTo>
                    <a:pt x="668409" y="418182"/>
                  </a:lnTo>
                  <a:lnTo>
                    <a:pt x="728690" y="373419"/>
                  </a:lnTo>
                  <a:lnTo>
                    <a:pt x="781060" y="336202"/>
                  </a:lnTo>
                  <a:lnTo>
                    <a:pt x="837811" y="284261"/>
                  </a:lnTo>
                  <a:lnTo>
                    <a:pt x="895759" y="236924"/>
                  </a:lnTo>
                  <a:lnTo>
                    <a:pt x="956716" y="185594"/>
                  </a:lnTo>
                  <a:lnTo>
                    <a:pt x="1012156" y="122641"/>
                  </a:lnTo>
                  <a:lnTo>
                    <a:pt x="1061285" y="63372"/>
                  </a:lnTo>
                  <a:lnTo>
                    <a:pt x="1084010" y="25957"/>
                  </a:lnTo>
                  <a:lnTo>
                    <a:pt x="1084030" y="16209"/>
                  </a:lnTo>
                  <a:lnTo>
                    <a:pt x="1079841" y="8310"/>
                  </a:lnTo>
                  <a:lnTo>
                    <a:pt x="1072847" y="1643"/>
                  </a:lnTo>
                  <a:lnTo>
                    <a:pt x="1063983" y="0"/>
                  </a:lnTo>
                  <a:lnTo>
                    <a:pt x="1007452" y="17879"/>
                  </a:lnTo>
                  <a:lnTo>
                    <a:pt x="956420" y="34561"/>
                  </a:lnTo>
                  <a:lnTo>
                    <a:pt x="911478" y="49945"/>
                  </a:lnTo>
                  <a:lnTo>
                    <a:pt x="854204" y="83899"/>
                  </a:lnTo>
                  <a:lnTo>
                    <a:pt x="796048" y="104923"/>
                  </a:lnTo>
                  <a:lnTo>
                    <a:pt x="744098" y="122563"/>
                  </a:lnTo>
                  <a:lnTo>
                    <a:pt x="697110" y="135800"/>
                  </a:lnTo>
                  <a:lnTo>
                    <a:pt x="668090" y="13957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2" name="手繪多邊形 81"/>
            <p:cNvSpPr/>
            <p:nvPr/>
          </p:nvSpPr>
          <p:spPr>
            <a:xfrm>
              <a:off x="9340645" y="2874045"/>
              <a:ext cx="176477" cy="479008"/>
            </a:xfrm>
            <a:custGeom>
              <a:avLst/>
              <a:gdLst/>
              <a:ahLst/>
              <a:cxnLst/>
              <a:rect l="0" t="0" r="0" b="0"/>
              <a:pathLst>
                <a:path w="176477" h="479008">
                  <a:moveTo>
                    <a:pt x="0" y="0"/>
                  </a:moveTo>
                  <a:lnTo>
                    <a:pt x="20075" y="6691"/>
                  </a:lnTo>
                  <a:lnTo>
                    <a:pt x="33666" y="21182"/>
                  </a:lnTo>
                  <a:lnTo>
                    <a:pt x="66941" y="78162"/>
                  </a:lnTo>
                  <a:lnTo>
                    <a:pt x="87351" y="136254"/>
                  </a:lnTo>
                  <a:lnTo>
                    <a:pt x="104870" y="188606"/>
                  </a:lnTo>
                  <a:lnTo>
                    <a:pt x="130481" y="249473"/>
                  </a:lnTo>
                  <a:lnTo>
                    <a:pt x="144485" y="298793"/>
                  </a:lnTo>
                  <a:lnTo>
                    <a:pt x="153662" y="361915"/>
                  </a:lnTo>
                  <a:lnTo>
                    <a:pt x="161854" y="421952"/>
                  </a:lnTo>
                  <a:lnTo>
                    <a:pt x="176476" y="47900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87" name="群組 86"/>
          <p:cNvGrpSpPr/>
          <p:nvPr/>
        </p:nvGrpSpPr>
        <p:grpSpPr>
          <a:xfrm>
            <a:off x="3176575" y="3668189"/>
            <a:ext cx="1336180" cy="2503551"/>
            <a:chOff x="3176575" y="3668189"/>
            <a:chExt cx="1336180" cy="2503551"/>
          </a:xfrm>
        </p:grpSpPr>
        <p:sp>
          <p:nvSpPr>
            <p:cNvPr id="84" name="手繪多邊形 83"/>
            <p:cNvSpPr/>
            <p:nvPr/>
          </p:nvSpPr>
          <p:spPr>
            <a:xfrm>
              <a:off x="3693399" y="3668189"/>
              <a:ext cx="819356" cy="50422"/>
            </a:xfrm>
            <a:custGeom>
              <a:avLst/>
              <a:gdLst/>
              <a:ahLst/>
              <a:cxnLst/>
              <a:rect l="0" t="0" r="0" b="0"/>
              <a:pathLst>
                <a:path w="819356" h="50422">
                  <a:moveTo>
                    <a:pt x="0" y="0"/>
                  </a:moveTo>
                  <a:lnTo>
                    <a:pt x="44871" y="9976"/>
                  </a:lnTo>
                  <a:lnTo>
                    <a:pt x="94064" y="11826"/>
                  </a:lnTo>
                  <a:lnTo>
                    <a:pt x="149257" y="12374"/>
                  </a:lnTo>
                  <a:lnTo>
                    <a:pt x="204827" y="12536"/>
                  </a:lnTo>
                  <a:lnTo>
                    <a:pt x="261910" y="12584"/>
                  </a:lnTo>
                  <a:lnTo>
                    <a:pt x="314306" y="12599"/>
                  </a:lnTo>
                  <a:lnTo>
                    <a:pt x="365313" y="12603"/>
                  </a:lnTo>
                  <a:lnTo>
                    <a:pt x="415908" y="12605"/>
                  </a:lnTo>
                  <a:lnTo>
                    <a:pt x="466380" y="12605"/>
                  </a:lnTo>
                  <a:lnTo>
                    <a:pt x="516818" y="12605"/>
                  </a:lnTo>
                  <a:lnTo>
                    <a:pt x="567244" y="16340"/>
                  </a:lnTo>
                  <a:lnTo>
                    <a:pt x="617667" y="26317"/>
                  </a:lnTo>
                  <a:lnTo>
                    <a:pt x="668089" y="34409"/>
                  </a:lnTo>
                  <a:lnTo>
                    <a:pt x="718512" y="36807"/>
                  </a:lnTo>
                  <a:lnTo>
                    <a:pt x="768933" y="41252"/>
                  </a:lnTo>
                  <a:lnTo>
                    <a:pt x="819355" y="5042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5" name="手繪多邊形 84"/>
            <p:cNvSpPr/>
            <p:nvPr/>
          </p:nvSpPr>
          <p:spPr>
            <a:xfrm>
              <a:off x="3290025" y="3756427"/>
              <a:ext cx="756328" cy="2341039"/>
            </a:xfrm>
            <a:custGeom>
              <a:avLst/>
              <a:gdLst/>
              <a:ahLst/>
              <a:cxnLst/>
              <a:rect l="0" t="0" r="0" b="0"/>
              <a:pathLst>
                <a:path w="756328" h="2341039">
                  <a:moveTo>
                    <a:pt x="756327" y="0"/>
                  </a:moveTo>
                  <a:lnTo>
                    <a:pt x="728903" y="58583"/>
                  </a:lnTo>
                  <a:lnTo>
                    <a:pt x="708984" y="119602"/>
                  </a:lnTo>
                  <a:lnTo>
                    <a:pt x="698870" y="163804"/>
                  </a:lnTo>
                  <a:lnTo>
                    <a:pt x="682500" y="222987"/>
                  </a:lnTo>
                  <a:lnTo>
                    <a:pt x="663289" y="268578"/>
                  </a:lnTo>
                  <a:lnTo>
                    <a:pt x="644480" y="320588"/>
                  </a:lnTo>
                  <a:lnTo>
                    <a:pt x="628183" y="377785"/>
                  </a:lnTo>
                  <a:lnTo>
                    <a:pt x="616272" y="440556"/>
                  </a:lnTo>
                  <a:lnTo>
                    <a:pt x="598839" y="502068"/>
                  </a:lnTo>
                  <a:lnTo>
                    <a:pt x="579886" y="562088"/>
                  </a:lnTo>
                  <a:lnTo>
                    <a:pt x="566794" y="621444"/>
                  </a:lnTo>
                  <a:lnTo>
                    <a:pt x="557141" y="655200"/>
                  </a:lnTo>
                  <a:lnTo>
                    <a:pt x="545102" y="691710"/>
                  </a:lnTo>
                  <a:lnTo>
                    <a:pt x="531474" y="730057"/>
                  </a:lnTo>
                  <a:lnTo>
                    <a:pt x="518187" y="766826"/>
                  </a:lnTo>
                  <a:lnTo>
                    <a:pt x="505127" y="802543"/>
                  </a:lnTo>
                  <a:lnTo>
                    <a:pt x="492219" y="837560"/>
                  </a:lnTo>
                  <a:lnTo>
                    <a:pt x="483613" y="870708"/>
                  </a:lnTo>
                  <a:lnTo>
                    <a:pt x="474051" y="933685"/>
                  </a:lnTo>
                  <a:lnTo>
                    <a:pt x="465899" y="967006"/>
                  </a:lnTo>
                  <a:lnTo>
                    <a:pt x="454862" y="1001825"/>
                  </a:lnTo>
                  <a:lnTo>
                    <a:pt x="441901" y="1037643"/>
                  </a:lnTo>
                  <a:lnTo>
                    <a:pt x="431860" y="1071326"/>
                  </a:lnTo>
                  <a:lnTo>
                    <a:pt x="423765" y="1103586"/>
                  </a:lnTo>
                  <a:lnTo>
                    <a:pt x="408235" y="1165575"/>
                  </a:lnTo>
                  <a:lnTo>
                    <a:pt x="387327" y="1225806"/>
                  </a:lnTo>
                  <a:lnTo>
                    <a:pt x="371498" y="1285257"/>
                  </a:lnTo>
                  <a:lnTo>
                    <a:pt x="356993" y="1345760"/>
                  </a:lnTo>
                  <a:lnTo>
                    <a:pt x="347243" y="1377581"/>
                  </a:lnTo>
                  <a:lnTo>
                    <a:pt x="336540" y="1410000"/>
                  </a:lnTo>
                  <a:lnTo>
                    <a:pt x="325204" y="1444218"/>
                  </a:lnTo>
                  <a:lnTo>
                    <a:pt x="313444" y="1479636"/>
                  </a:lnTo>
                  <a:lnTo>
                    <a:pt x="301403" y="1515853"/>
                  </a:lnTo>
                  <a:lnTo>
                    <a:pt x="289173" y="1554004"/>
                  </a:lnTo>
                  <a:lnTo>
                    <a:pt x="276819" y="1593444"/>
                  </a:lnTo>
                  <a:lnTo>
                    <a:pt x="264380" y="1633743"/>
                  </a:lnTo>
                  <a:lnTo>
                    <a:pt x="253287" y="1669013"/>
                  </a:lnTo>
                  <a:lnTo>
                    <a:pt x="233491" y="1730612"/>
                  </a:lnTo>
                  <a:lnTo>
                    <a:pt x="222889" y="1763005"/>
                  </a:lnTo>
                  <a:lnTo>
                    <a:pt x="211620" y="1797206"/>
                  </a:lnTo>
                  <a:lnTo>
                    <a:pt x="199905" y="1832612"/>
                  </a:lnTo>
                  <a:lnTo>
                    <a:pt x="183154" y="1886892"/>
                  </a:lnTo>
                  <a:lnTo>
                    <a:pt x="171040" y="1932492"/>
                  </a:lnTo>
                  <a:lnTo>
                    <a:pt x="160988" y="1980771"/>
                  </a:lnTo>
                  <a:lnTo>
                    <a:pt x="144382" y="2033976"/>
                  </a:lnTo>
                  <a:lnTo>
                    <a:pt x="125796" y="2086101"/>
                  </a:lnTo>
                  <a:lnTo>
                    <a:pt x="107459" y="2148344"/>
                  </a:lnTo>
                  <a:lnTo>
                    <a:pt x="97714" y="2189687"/>
                  </a:lnTo>
                  <a:lnTo>
                    <a:pt x="84980" y="2238876"/>
                  </a:lnTo>
                  <a:lnTo>
                    <a:pt x="69982" y="2289216"/>
                  </a:lnTo>
                  <a:lnTo>
                    <a:pt x="53980" y="2330264"/>
                  </a:lnTo>
                  <a:lnTo>
                    <a:pt x="44390" y="2339249"/>
                  </a:lnTo>
                  <a:lnTo>
                    <a:pt x="33795" y="2341038"/>
                  </a:lnTo>
                  <a:lnTo>
                    <a:pt x="0" y="233201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6" name="手繪多邊形 85"/>
            <p:cNvSpPr/>
            <p:nvPr/>
          </p:nvSpPr>
          <p:spPr>
            <a:xfrm>
              <a:off x="3176575" y="5874144"/>
              <a:ext cx="693302" cy="297596"/>
            </a:xfrm>
            <a:custGeom>
              <a:avLst/>
              <a:gdLst/>
              <a:ahLst/>
              <a:cxnLst/>
              <a:rect l="0" t="0" r="0" b="0"/>
              <a:pathLst>
                <a:path w="693302" h="297596">
                  <a:moveTo>
                    <a:pt x="0" y="0"/>
                  </a:moveTo>
                  <a:lnTo>
                    <a:pt x="20076" y="13383"/>
                  </a:lnTo>
                  <a:lnTo>
                    <a:pt x="33667" y="31159"/>
                  </a:lnTo>
                  <a:lnTo>
                    <a:pt x="66943" y="90422"/>
                  </a:lnTo>
                  <a:lnTo>
                    <a:pt x="84108" y="137750"/>
                  </a:lnTo>
                  <a:lnTo>
                    <a:pt x="106312" y="192703"/>
                  </a:lnTo>
                  <a:lnTo>
                    <a:pt x="138911" y="246599"/>
                  </a:lnTo>
                  <a:lnTo>
                    <a:pt x="172324" y="284635"/>
                  </a:lnTo>
                  <a:lnTo>
                    <a:pt x="196574" y="294577"/>
                  </a:lnTo>
                  <a:lnTo>
                    <a:pt x="224626" y="297595"/>
                  </a:lnTo>
                  <a:lnTo>
                    <a:pt x="276872" y="288120"/>
                  </a:lnTo>
                  <a:lnTo>
                    <a:pt x="302332" y="277918"/>
                  </a:lnTo>
                  <a:lnTo>
                    <a:pt x="365532" y="232009"/>
                  </a:lnTo>
                  <a:lnTo>
                    <a:pt x="416751" y="192774"/>
                  </a:lnTo>
                  <a:lnTo>
                    <a:pt x="469587" y="152359"/>
                  </a:lnTo>
                  <a:lnTo>
                    <a:pt x="527417" y="113773"/>
                  </a:lnTo>
                  <a:lnTo>
                    <a:pt x="580907" y="64492"/>
                  </a:lnTo>
                  <a:lnTo>
                    <a:pt x="630482" y="30065"/>
                  </a:lnTo>
                  <a:lnTo>
                    <a:pt x="693301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88" name="手繪多邊形 87"/>
          <p:cNvSpPr/>
          <p:nvPr/>
        </p:nvSpPr>
        <p:spPr>
          <a:xfrm>
            <a:off x="630273" y="6025409"/>
            <a:ext cx="3932903" cy="1449629"/>
          </a:xfrm>
          <a:custGeom>
            <a:avLst/>
            <a:gdLst/>
            <a:ahLst/>
            <a:cxnLst/>
            <a:rect l="0" t="0" r="0" b="0"/>
            <a:pathLst>
              <a:path w="3932903" h="1449629">
                <a:moveTo>
                  <a:pt x="25211" y="0"/>
                </a:moveTo>
                <a:lnTo>
                  <a:pt x="54001" y="11464"/>
                </a:lnTo>
                <a:lnTo>
                  <a:pt x="71154" y="24237"/>
                </a:lnTo>
                <a:lnTo>
                  <a:pt x="103590" y="73988"/>
                </a:lnTo>
                <a:lnTo>
                  <a:pt x="121577" y="118564"/>
                </a:lnTo>
                <a:lnTo>
                  <a:pt x="136203" y="165211"/>
                </a:lnTo>
                <a:lnTo>
                  <a:pt x="153494" y="219825"/>
                </a:lnTo>
                <a:lnTo>
                  <a:pt x="167488" y="276003"/>
                </a:lnTo>
                <a:lnTo>
                  <a:pt x="180505" y="330308"/>
                </a:lnTo>
                <a:lnTo>
                  <a:pt x="193232" y="381881"/>
                </a:lnTo>
                <a:lnTo>
                  <a:pt x="205874" y="432644"/>
                </a:lnTo>
                <a:lnTo>
                  <a:pt x="218490" y="489858"/>
                </a:lnTo>
                <a:lnTo>
                  <a:pt x="231099" y="551164"/>
                </a:lnTo>
                <a:lnTo>
                  <a:pt x="250397" y="600297"/>
                </a:lnTo>
                <a:lnTo>
                  <a:pt x="260472" y="654850"/>
                </a:lnTo>
                <a:lnTo>
                  <a:pt x="263458" y="715367"/>
                </a:lnTo>
                <a:lnTo>
                  <a:pt x="264342" y="777650"/>
                </a:lnTo>
                <a:lnTo>
                  <a:pt x="264604" y="833765"/>
                </a:lnTo>
                <a:lnTo>
                  <a:pt x="264682" y="885875"/>
                </a:lnTo>
                <a:lnTo>
                  <a:pt x="273371" y="945010"/>
                </a:lnTo>
                <a:lnTo>
                  <a:pt x="276150" y="994157"/>
                </a:lnTo>
                <a:lnTo>
                  <a:pt x="278374" y="1049648"/>
                </a:lnTo>
                <a:lnTo>
                  <a:pt x="288681" y="1093946"/>
                </a:lnTo>
                <a:lnTo>
                  <a:pt x="301511" y="1120673"/>
                </a:lnTo>
                <a:lnTo>
                  <a:pt x="335225" y="1139087"/>
                </a:lnTo>
                <a:lnTo>
                  <a:pt x="380089" y="1151940"/>
                </a:lnTo>
                <a:lnTo>
                  <a:pt x="423372" y="1162322"/>
                </a:lnTo>
                <a:lnTo>
                  <a:pt x="480892" y="1175339"/>
                </a:lnTo>
                <a:lnTo>
                  <a:pt x="513878" y="1182732"/>
                </a:lnTo>
                <a:lnTo>
                  <a:pt x="576675" y="1198417"/>
                </a:lnTo>
                <a:lnTo>
                  <a:pt x="640066" y="1216126"/>
                </a:lnTo>
                <a:lnTo>
                  <a:pt x="674618" y="1226731"/>
                </a:lnTo>
                <a:lnTo>
                  <a:pt x="710258" y="1238003"/>
                </a:lnTo>
                <a:lnTo>
                  <a:pt x="745223" y="1249719"/>
                </a:lnTo>
                <a:lnTo>
                  <a:pt x="779738" y="1261731"/>
                </a:lnTo>
                <a:lnTo>
                  <a:pt x="813953" y="1273942"/>
                </a:lnTo>
                <a:lnTo>
                  <a:pt x="850769" y="1284884"/>
                </a:lnTo>
                <a:lnTo>
                  <a:pt x="889319" y="1294978"/>
                </a:lnTo>
                <a:lnTo>
                  <a:pt x="929025" y="1304510"/>
                </a:lnTo>
                <a:lnTo>
                  <a:pt x="969501" y="1315066"/>
                </a:lnTo>
                <a:lnTo>
                  <a:pt x="1010492" y="1326306"/>
                </a:lnTo>
                <a:lnTo>
                  <a:pt x="1051825" y="1338000"/>
                </a:lnTo>
                <a:lnTo>
                  <a:pt x="1089185" y="1348598"/>
                </a:lnTo>
                <a:lnTo>
                  <a:pt x="1123895" y="1358464"/>
                </a:lnTo>
                <a:lnTo>
                  <a:pt x="1156840" y="1367843"/>
                </a:lnTo>
                <a:lnTo>
                  <a:pt x="1194210" y="1375497"/>
                </a:lnTo>
                <a:lnTo>
                  <a:pt x="1234530" y="1381999"/>
                </a:lnTo>
                <a:lnTo>
                  <a:pt x="1276816" y="1387735"/>
                </a:lnTo>
                <a:lnTo>
                  <a:pt x="1319013" y="1395761"/>
                </a:lnTo>
                <a:lnTo>
                  <a:pt x="1361151" y="1405313"/>
                </a:lnTo>
                <a:lnTo>
                  <a:pt x="1403249" y="1415883"/>
                </a:lnTo>
                <a:lnTo>
                  <a:pt x="1442519" y="1424329"/>
                </a:lnTo>
                <a:lnTo>
                  <a:pt x="1479903" y="1431361"/>
                </a:lnTo>
                <a:lnTo>
                  <a:pt x="1516031" y="1437450"/>
                </a:lnTo>
                <a:lnTo>
                  <a:pt x="1555524" y="1441510"/>
                </a:lnTo>
                <a:lnTo>
                  <a:pt x="1597258" y="1444216"/>
                </a:lnTo>
                <a:lnTo>
                  <a:pt x="1640488" y="1446019"/>
                </a:lnTo>
                <a:lnTo>
                  <a:pt x="1679112" y="1447222"/>
                </a:lnTo>
                <a:lnTo>
                  <a:pt x="1714666" y="1448024"/>
                </a:lnTo>
                <a:lnTo>
                  <a:pt x="1748173" y="1448559"/>
                </a:lnTo>
                <a:lnTo>
                  <a:pt x="1781715" y="1448915"/>
                </a:lnTo>
                <a:lnTo>
                  <a:pt x="1815282" y="1449153"/>
                </a:lnTo>
                <a:lnTo>
                  <a:pt x="1848864" y="1449311"/>
                </a:lnTo>
                <a:lnTo>
                  <a:pt x="1908588" y="1449487"/>
                </a:lnTo>
                <a:lnTo>
                  <a:pt x="1961744" y="1449565"/>
                </a:lnTo>
                <a:lnTo>
                  <a:pt x="2008712" y="1449600"/>
                </a:lnTo>
                <a:lnTo>
                  <a:pt x="2067869" y="1449615"/>
                </a:lnTo>
                <a:lnTo>
                  <a:pt x="2101293" y="1449619"/>
                </a:lnTo>
                <a:lnTo>
                  <a:pt x="2160839" y="1449624"/>
                </a:lnTo>
                <a:lnTo>
                  <a:pt x="2220919" y="1449626"/>
                </a:lnTo>
                <a:lnTo>
                  <a:pt x="2256548" y="1449627"/>
                </a:lnTo>
                <a:lnTo>
                  <a:pt x="2294308" y="1449627"/>
                </a:lnTo>
                <a:lnTo>
                  <a:pt x="2330685" y="1449627"/>
                </a:lnTo>
                <a:lnTo>
                  <a:pt x="2366142" y="1449628"/>
                </a:lnTo>
                <a:lnTo>
                  <a:pt x="2400985" y="1449628"/>
                </a:lnTo>
                <a:lnTo>
                  <a:pt x="2435418" y="1449628"/>
                </a:lnTo>
                <a:lnTo>
                  <a:pt x="2469578" y="1449628"/>
                </a:lnTo>
                <a:lnTo>
                  <a:pt x="2503556" y="1449628"/>
                </a:lnTo>
                <a:lnTo>
                  <a:pt x="2540215" y="1449628"/>
                </a:lnTo>
                <a:lnTo>
                  <a:pt x="2578660" y="1449628"/>
                </a:lnTo>
                <a:lnTo>
                  <a:pt x="2618296" y="1449628"/>
                </a:lnTo>
                <a:lnTo>
                  <a:pt x="2655925" y="1449628"/>
                </a:lnTo>
                <a:lnTo>
                  <a:pt x="2692215" y="1449628"/>
                </a:lnTo>
                <a:lnTo>
                  <a:pt x="2727614" y="1449628"/>
                </a:lnTo>
                <a:lnTo>
                  <a:pt x="2761017" y="1449628"/>
                </a:lnTo>
                <a:lnTo>
                  <a:pt x="2824277" y="1449628"/>
                </a:lnTo>
                <a:lnTo>
                  <a:pt x="2885073" y="1449628"/>
                </a:lnTo>
                <a:lnTo>
                  <a:pt x="2944774" y="1449628"/>
                </a:lnTo>
                <a:lnTo>
                  <a:pt x="3003989" y="1449628"/>
                </a:lnTo>
                <a:lnTo>
                  <a:pt x="3055518" y="1449628"/>
                </a:lnTo>
                <a:lnTo>
                  <a:pt x="3103164" y="1449628"/>
                </a:lnTo>
                <a:lnTo>
                  <a:pt x="3152352" y="1449628"/>
                </a:lnTo>
                <a:lnTo>
                  <a:pt x="3202225" y="1449628"/>
                </a:lnTo>
                <a:lnTo>
                  <a:pt x="3252403" y="1449628"/>
                </a:lnTo>
                <a:lnTo>
                  <a:pt x="3302717" y="1449628"/>
                </a:lnTo>
                <a:lnTo>
                  <a:pt x="3349355" y="1449628"/>
                </a:lnTo>
                <a:lnTo>
                  <a:pt x="3393427" y="1449628"/>
                </a:lnTo>
                <a:lnTo>
                  <a:pt x="3436358" y="1449628"/>
                </a:lnTo>
                <a:lnTo>
                  <a:pt x="3482517" y="1449628"/>
                </a:lnTo>
                <a:lnTo>
                  <a:pt x="3531044" y="1449628"/>
                </a:lnTo>
                <a:lnTo>
                  <a:pt x="3580624" y="1449628"/>
                </a:lnTo>
                <a:lnTo>
                  <a:pt x="3642399" y="1449628"/>
                </a:lnTo>
                <a:lnTo>
                  <a:pt x="3702877" y="1442936"/>
                </a:lnTo>
                <a:lnTo>
                  <a:pt x="3765149" y="1438774"/>
                </a:lnTo>
                <a:lnTo>
                  <a:pt x="3814568" y="1430850"/>
                </a:lnTo>
                <a:lnTo>
                  <a:pt x="3838758" y="1416071"/>
                </a:lnTo>
                <a:lnTo>
                  <a:pt x="3849131" y="1406247"/>
                </a:lnTo>
                <a:lnTo>
                  <a:pt x="3877113" y="1352272"/>
                </a:lnTo>
                <a:lnTo>
                  <a:pt x="3903144" y="1303130"/>
                </a:lnTo>
                <a:lnTo>
                  <a:pt x="3916409" y="1260331"/>
                </a:lnTo>
                <a:lnTo>
                  <a:pt x="3925572" y="1212829"/>
                </a:lnTo>
                <a:lnTo>
                  <a:pt x="3930731" y="1151789"/>
                </a:lnTo>
                <a:lnTo>
                  <a:pt x="3931938" y="1105763"/>
                </a:lnTo>
                <a:lnTo>
                  <a:pt x="3932617" y="1045990"/>
                </a:lnTo>
                <a:lnTo>
                  <a:pt x="3932776" y="998982"/>
                </a:lnTo>
                <a:lnTo>
                  <a:pt x="3932847" y="948211"/>
                </a:lnTo>
                <a:lnTo>
                  <a:pt x="3932878" y="902302"/>
                </a:lnTo>
                <a:lnTo>
                  <a:pt x="3932892" y="858555"/>
                </a:lnTo>
                <a:lnTo>
                  <a:pt x="3932898" y="811566"/>
                </a:lnTo>
                <a:lnTo>
                  <a:pt x="3932901" y="753333"/>
                </a:lnTo>
                <a:lnTo>
                  <a:pt x="3932902" y="705042"/>
                </a:lnTo>
                <a:lnTo>
                  <a:pt x="3931502" y="662103"/>
                </a:lnTo>
                <a:lnTo>
                  <a:pt x="3926211" y="615007"/>
                </a:lnTo>
                <a:lnTo>
                  <a:pt x="3915358" y="554630"/>
                </a:lnTo>
                <a:lnTo>
                  <a:pt x="3907364" y="511218"/>
                </a:lnTo>
                <a:lnTo>
                  <a:pt x="3900543" y="463910"/>
                </a:lnTo>
                <a:lnTo>
                  <a:pt x="3897512" y="414872"/>
                </a:lnTo>
                <a:lnTo>
                  <a:pt x="3892429" y="368801"/>
                </a:lnTo>
                <a:lnTo>
                  <a:pt x="3877959" y="310962"/>
                </a:lnTo>
                <a:lnTo>
                  <a:pt x="3871062" y="295546"/>
                </a:lnTo>
                <a:lnTo>
                  <a:pt x="3859462" y="285269"/>
                </a:lnTo>
                <a:lnTo>
                  <a:pt x="3827898" y="273850"/>
                </a:lnTo>
                <a:lnTo>
                  <a:pt x="3786791" y="268775"/>
                </a:lnTo>
                <a:lnTo>
                  <a:pt x="3741910" y="266519"/>
                </a:lnTo>
                <a:lnTo>
                  <a:pt x="3698619" y="265517"/>
                </a:lnTo>
                <a:lnTo>
                  <a:pt x="3656035" y="265071"/>
                </a:lnTo>
                <a:lnTo>
                  <a:pt x="3592689" y="264820"/>
                </a:lnTo>
                <a:lnTo>
                  <a:pt x="3549196" y="264761"/>
                </a:lnTo>
                <a:lnTo>
                  <a:pt x="3501854" y="264735"/>
                </a:lnTo>
                <a:lnTo>
                  <a:pt x="3445331" y="264723"/>
                </a:lnTo>
                <a:lnTo>
                  <a:pt x="3414571" y="264721"/>
                </a:lnTo>
                <a:lnTo>
                  <a:pt x="3381459" y="264719"/>
                </a:lnTo>
                <a:lnTo>
                  <a:pt x="3346779" y="264717"/>
                </a:lnTo>
                <a:lnTo>
                  <a:pt x="3311054" y="264716"/>
                </a:lnTo>
                <a:lnTo>
                  <a:pt x="3273231" y="264716"/>
                </a:lnTo>
                <a:lnTo>
                  <a:pt x="3234009" y="264715"/>
                </a:lnTo>
                <a:lnTo>
                  <a:pt x="3193856" y="264715"/>
                </a:lnTo>
                <a:lnTo>
                  <a:pt x="3155882" y="263314"/>
                </a:lnTo>
                <a:lnTo>
                  <a:pt x="3119361" y="260980"/>
                </a:lnTo>
                <a:lnTo>
                  <a:pt x="3083809" y="258023"/>
                </a:lnTo>
                <a:lnTo>
                  <a:pt x="3050303" y="256052"/>
                </a:lnTo>
                <a:lnTo>
                  <a:pt x="2986930" y="253862"/>
                </a:lnTo>
                <a:lnTo>
                  <a:pt x="2926083" y="249154"/>
                </a:lnTo>
                <a:lnTo>
                  <a:pt x="2869161" y="243793"/>
                </a:lnTo>
                <a:lnTo>
                  <a:pt x="2820518" y="241410"/>
                </a:lnTo>
                <a:lnTo>
                  <a:pt x="2775556" y="240352"/>
                </a:lnTo>
                <a:lnTo>
                  <a:pt x="2730829" y="239881"/>
                </a:lnTo>
                <a:lnTo>
                  <a:pt x="2682938" y="239671"/>
                </a:lnTo>
                <a:lnTo>
                  <a:pt x="2622113" y="239554"/>
                </a:lnTo>
                <a:lnTo>
                  <a:pt x="2578596" y="239526"/>
                </a:lnTo>
                <a:lnTo>
                  <a:pt x="2534044" y="239514"/>
                </a:lnTo>
                <a:lnTo>
                  <a:pt x="2477464" y="239507"/>
                </a:lnTo>
                <a:lnTo>
                  <a:pt x="2423817" y="236704"/>
                </a:lnTo>
                <a:lnTo>
                  <a:pt x="2361391" y="220777"/>
                </a:lnTo>
                <a:lnTo>
                  <a:pt x="2309586" y="211106"/>
                </a:lnTo>
                <a:lnTo>
                  <a:pt x="2265086" y="205873"/>
                </a:lnTo>
                <a:lnTo>
                  <a:pt x="2223832" y="203548"/>
                </a:lnTo>
                <a:lnTo>
                  <a:pt x="2177484" y="202514"/>
                </a:lnTo>
                <a:lnTo>
                  <a:pt x="2128874" y="202054"/>
                </a:lnTo>
                <a:lnTo>
                  <a:pt x="2080657" y="201850"/>
                </a:lnTo>
                <a:lnTo>
                  <a:pt x="2035884" y="201760"/>
                </a:lnTo>
                <a:lnTo>
                  <a:pt x="1992642" y="201719"/>
                </a:lnTo>
                <a:lnTo>
                  <a:pt x="1932660" y="201697"/>
                </a:lnTo>
                <a:lnTo>
                  <a:pt x="1892608" y="201692"/>
                </a:lnTo>
                <a:lnTo>
                  <a:pt x="1842126" y="201689"/>
                </a:lnTo>
                <a:lnTo>
                  <a:pt x="1787008" y="201688"/>
                </a:lnTo>
                <a:lnTo>
                  <a:pt x="1731232" y="200287"/>
                </a:lnTo>
                <a:lnTo>
                  <a:pt x="1678430" y="194996"/>
                </a:lnTo>
                <a:lnTo>
                  <a:pt x="1634420" y="191710"/>
                </a:lnTo>
                <a:lnTo>
                  <a:pt x="1593384" y="190250"/>
                </a:lnTo>
                <a:lnTo>
                  <a:pt x="1547134" y="189601"/>
                </a:lnTo>
                <a:lnTo>
                  <a:pt x="1487233" y="182544"/>
                </a:lnTo>
                <a:lnTo>
                  <a:pt x="1440197" y="171703"/>
                </a:lnTo>
                <a:lnTo>
                  <a:pt x="1388011" y="160349"/>
                </a:lnTo>
                <a:lnTo>
                  <a:pt x="1336806" y="155302"/>
                </a:lnTo>
                <a:lnTo>
                  <a:pt x="1274115" y="152462"/>
                </a:lnTo>
                <a:lnTo>
                  <a:pt x="1226426" y="148062"/>
                </a:lnTo>
                <a:lnTo>
                  <a:pt x="1173950" y="141438"/>
                </a:lnTo>
                <a:lnTo>
                  <a:pt x="1122616" y="133826"/>
                </a:lnTo>
                <a:lnTo>
                  <a:pt x="1071788" y="129508"/>
                </a:lnTo>
                <a:lnTo>
                  <a:pt x="1021186" y="124788"/>
                </a:lnTo>
                <a:lnTo>
                  <a:pt x="970684" y="113354"/>
                </a:lnTo>
                <a:lnTo>
                  <a:pt x="916492" y="102669"/>
                </a:lnTo>
                <a:lnTo>
                  <a:pt x="862527" y="94652"/>
                </a:lnTo>
                <a:lnTo>
                  <a:pt x="815199" y="91089"/>
                </a:lnTo>
                <a:lnTo>
                  <a:pt x="770821" y="85770"/>
                </a:lnTo>
                <a:lnTo>
                  <a:pt x="727754" y="78738"/>
                </a:lnTo>
                <a:lnTo>
                  <a:pt x="665537" y="66904"/>
                </a:lnTo>
                <a:lnTo>
                  <a:pt x="610997" y="55928"/>
                </a:lnTo>
                <a:lnTo>
                  <a:pt x="559356" y="52053"/>
                </a:lnTo>
                <a:lnTo>
                  <a:pt x="508572" y="48104"/>
                </a:lnTo>
                <a:lnTo>
                  <a:pt x="458043" y="33239"/>
                </a:lnTo>
                <a:lnTo>
                  <a:pt x="404789" y="27590"/>
                </a:lnTo>
                <a:lnTo>
                  <a:pt x="360584" y="26269"/>
                </a:lnTo>
                <a:lnTo>
                  <a:pt x="312926" y="25681"/>
                </a:lnTo>
                <a:lnTo>
                  <a:pt x="265133" y="25421"/>
                </a:lnTo>
                <a:lnTo>
                  <a:pt x="220548" y="25304"/>
                </a:lnTo>
                <a:lnTo>
                  <a:pt x="162767" y="25239"/>
                </a:lnTo>
                <a:lnTo>
                  <a:pt x="119962" y="25224"/>
                </a:lnTo>
                <a:lnTo>
                  <a:pt x="75726" y="25217"/>
                </a:lnTo>
                <a:lnTo>
                  <a:pt x="16618" y="25212"/>
                </a:lnTo>
                <a:lnTo>
                  <a:pt x="0" y="25211"/>
                </a:lnTo>
              </a:path>
            </a:pathLst>
          </a:custGeom>
          <a:ln w="38100" cap="flat" cmpd="sng" algn="ctr">
            <a:solidFill>
              <a:srgbClr val="FF0000">
                <a:alpha val="8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92" name="群組 91"/>
          <p:cNvGrpSpPr/>
          <p:nvPr/>
        </p:nvGrpSpPr>
        <p:grpSpPr>
          <a:xfrm>
            <a:off x="1500050" y="6369434"/>
            <a:ext cx="1055473" cy="790467"/>
            <a:chOff x="1500050" y="6369434"/>
            <a:chExt cx="1055473" cy="790467"/>
          </a:xfrm>
        </p:grpSpPr>
        <p:sp>
          <p:nvSpPr>
            <p:cNvPr id="89" name="手繪多邊形 88"/>
            <p:cNvSpPr/>
            <p:nvPr/>
          </p:nvSpPr>
          <p:spPr>
            <a:xfrm>
              <a:off x="1500050" y="6369434"/>
              <a:ext cx="579852" cy="639202"/>
            </a:xfrm>
            <a:custGeom>
              <a:avLst/>
              <a:gdLst/>
              <a:ahLst/>
              <a:cxnLst/>
              <a:rect l="0" t="0" r="0" b="0"/>
              <a:pathLst>
                <a:path w="579852" h="639202">
                  <a:moveTo>
                    <a:pt x="0" y="639201"/>
                  </a:moveTo>
                  <a:lnTo>
                    <a:pt x="0" y="584352"/>
                  </a:lnTo>
                  <a:lnTo>
                    <a:pt x="3735" y="533311"/>
                  </a:lnTo>
                  <a:lnTo>
                    <a:pt x="13712" y="473835"/>
                  </a:lnTo>
                  <a:lnTo>
                    <a:pt x="20100" y="431246"/>
                  </a:lnTo>
                  <a:lnTo>
                    <a:pt x="22939" y="384306"/>
                  </a:lnTo>
                  <a:lnTo>
                    <a:pt x="31229" y="324017"/>
                  </a:lnTo>
                  <a:lnTo>
                    <a:pt x="45178" y="262117"/>
                  </a:lnTo>
                  <a:lnTo>
                    <a:pt x="53070" y="212492"/>
                  </a:lnTo>
                  <a:lnTo>
                    <a:pt x="77351" y="155458"/>
                  </a:lnTo>
                  <a:lnTo>
                    <a:pt x="97462" y="102455"/>
                  </a:lnTo>
                  <a:lnTo>
                    <a:pt x="136747" y="41823"/>
                  </a:lnTo>
                  <a:lnTo>
                    <a:pt x="156017" y="22148"/>
                  </a:lnTo>
                  <a:lnTo>
                    <a:pt x="178588" y="8734"/>
                  </a:lnTo>
                  <a:lnTo>
                    <a:pt x="221610" y="0"/>
                  </a:lnTo>
                  <a:lnTo>
                    <a:pt x="231776" y="4377"/>
                  </a:lnTo>
                  <a:lnTo>
                    <a:pt x="238554" y="12897"/>
                  </a:lnTo>
                  <a:lnTo>
                    <a:pt x="246084" y="37303"/>
                  </a:lnTo>
                  <a:lnTo>
                    <a:pt x="250324" y="85343"/>
                  </a:lnTo>
                  <a:lnTo>
                    <a:pt x="251580" y="148753"/>
                  </a:lnTo>
                  <a:lnTo>
                    <a:pt x="249151" y="202868"/>
                  </a:lnTo>
                  <a:lnTo>
                    <a:pt x="238655" y="232383"/>
                  </a:lnTo>
                  <a:lnTo>
                    <a:pt x="229134" y="243335"/>
                  </a:lnTo>
                  <a:lnTo>
                    <a:pt x="177333" y="274711"/>
                  </a:lnTo>
                  <a:lnTo>
                    <a:pt x="126223" y="307468"/>
                  </a:lnTo>
                  <a:lnTo>
                    <a:pt x="63049" y="335591"/>
                  </a:lnTo>
                  <a:lnTo>
                    <a:pt x="50436" y="340153"/>
                  </a:lnTo>
                  <a:lnTo>
                    <a:pt x="44829" y="348795"/>
                  </a:lnTo>
                  <a:lnTo>
                    <a:pt x="43892" y="360161"/>
                  </a:lnTo>
                  <a:lnTo>
                    <a:pt x="46068" y="373339"/>
                  </a:lnTo>
                  <a:lnTo>
                    <a:pt x="53122" y="384927"/>
                  </a:lnTo>
                  <a:lnTo>
                    <a:pt x="75899" y="405270"/>
                  </a:lnTo>
                  <a:lnTo>
                    <a:pt x="133603" y="432473"/>
                  </a:lnTo>
                  <a:lnTo>
                    <a:pt x="183848" y="458274"/>
                  </a:lnTo>
                  <a:lnTo>
                    <a:pt x="238731" y="483659"/>
                  </a:lnTo>
                  <a:lnTo>
                    <a:pt x="292653" y="508923"/>
                  </a:lnTo>
                  <a:lnTo>
                    <a:pt x="344112" y="527457"/>
                  </a:lnTo>
                  <a:lnTo>
                    <a:pt x="394841" y="535127"/>
                  </a:lnTo>
                  <a:lnTo>
                    <a:pt x="445354" y="537400"/>
                  </a:lnTo>
                  <a:lnTo>
                    <a:pt x="459373" y="529315"/>
                  </a:lnTo>
                  <a:lnTo>
                    <a:pt x="482419" y="497923"/>
                  </a:lnTo>
                  <a:lnTo>
                    <a:pt x="497759" y="446386"/>
                  </a:lnTo>
                  <a:lnTo>
                    <a:pt x="502304" y="395634"/>
                  </a:lnTo>
                  <a:lnTo>
                    <a:pt x="496959" y="351806"/>
                  </a:lnTo>
                  <a:lnTo>
                    <a:pt x="490975" y="341158"/>
                  </a:lnTo>
                  <a:lnTo>
                    <a:pt x="473121" y="325592"/>
                  </a:lnTo>
                  <a:lnTo>
                    <a:pt x="447445" y="321475"/>
                  </a:lnTo>
                  <a:lnTo>
                    <a:pt x="420160" y="325715"/>
                  </a:lnTo>
                  <a:lnTo>
                    <a:pt x="389051" y="343851"/>
                  </a:lnTo>
                  <a:lnTo>
                    <a:pt x="327887" y="403607"/>
                  </a:lnTo>
                  <a:lnTo>
                    <a:pt x="319435" y="414908"/>
                  </a:lnTo>
                  <a:lnTo>
                    <a:pt x="310043" y="446141"/>
                  </a:lnTo>
                  <a:lnTo>
                    <a:pt x="304757" y="499362"/>
                  </a:lnTo>
                  <a:lnTo>
                    <a:pt x="306925" y="550613"/>
                  </a:lnTo>
                  <a:lnTo>
                    <a:pt x="309662" y="567537"/>
                  </a:lnTo>
                  <a:lnTo>
                    <a:pt x="323908" y="593812"/>
                  </a:lnTo>
                  <a:lnTo>
                    <a:pt x="344246" y="613426"/>
                  </a:lnTo>
                  <a:lnTo>
                    <a:pt x="367290" y="626811"/>
                  </a:lnTo>
                  <a:lnTo>
                    <a:pt x="417271" y="635530"/>
                  </a:lnTo>
                  <a:lnTo>
                    <a:pt x="476433" y="638113"/>
                  </a:lnTo>
                  <a:lnTo>
                    <a:pt x="538315" y="638879"/>
                  </a:lnTo>
                  <a:lnTo>
                    <a:pt x="561390" y="635323"/>
                  </a:lnTo>
                  <a:lnTo>
                    <a:pt x="579851" y="626596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0" name="手繪多邊形 89"/>
            <p:cNvSpPr/>
            <p:nvPr/>
          </p:nvSpPr>
          <p:spPr>
            <a:xfrm>
              <a:off x="2004268" y="6743920"/>
              <a:ext cx="366161" cy="352954"/>
            </a:xfrm>
            <a:custGeom>
              <a:avLst/>
              <a:gdLst/>
              <a:ahLst/>
              <a:cxnLst/>
              <a:rect l="0" t="0" r="0" b="0"/>
              <a:pathLst>
                <a:path w="366161" h="352954">
                  <a:moveTo>
                    <a:pt x="302531" y="0"/>
                  </a:moveTo>
                  <a:lnTo>
                    <a:pt x="243947" y="0"/>
                  </a:lnTo>
                  <a:lnTo>
                    <a:pt x="190399" y="0"/>
                  </a:lnTo>
                  <a:lnTo>
                    <a:pt x="158854" y="2802"/>
                  </a:lnTo>
                  <a:lnTo>
                    <a:pt x="135496" y="13384"/>
                  </a:lnTo>
                  <a:lnTo>
                    <a:pt x="128147" y="24329"/>
                  </a:lnTo>
                  <a:lnTo>
                    <a:pt x="119982" y="55166"/>
                  </a:lnTo>
                  <a:lnTo>
                    <a:pt x="126208" y="71792"/>
                  </a:lnTo>
                  <a:lnTo>
                    <a:pt x="172320" y="121960"/>
                  </a:lnTo>
                  <a:lnTo>
                    <a:pt x="224110" y="170906"/>
                  </a:lnTo>
                  <a:lnTo>
                    <a:pt x="280385" y="211242"/>
                  </a:lnTo>
                  <a:lnTo>
                    <a:pt x="334728" y="250677"/>
                  </a:lnTo>
                  <a:lnTo>
                    <a:pt x="353256" y="269681"/>
                  </a:lnTo>
                  <a:lnTo>
                    <a:pt x="366160" y="292133"/>
                  </a:lnTo>
                  <a:lnTo>
                    <a:pt x="365959" y="301201"/>
                  </a:lnTo>
                  <a:lnTo>
                    <a:pt x="361624" y="308648"/>
                  </a:lnTo>
                  <a:lnTo>
                    <a:pt x="354532" y="315013"/>
                  </a:lnTo>
                  <a:lnTo>
                    <a:pt x="331712" y="322084"/>
                  </a:lnTo>
                  <a:lnTo>
                    <a:pt x="271412" y="326624"/>
                  </a:lnTo>
                  <a:lnTo>
                    <a:pt x="222191" y="340795"/>
                  </a:lnTo>
                  <a:lnTo>
                    <a:pt x="165433" y="349351"/>
                  </a:lnTo>
                  <a:lnTo>
                    <a:pt x="110955" y="351886"/>
                  </a:lnTo>
                  <a:lnTo>
                    <a:pt x="59331" y="352637"/>
                  </a:lnTo>
                  <a:lnTo>
                    <a:pt x="0" y="352953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1" name="手繪多邊形 90"/>
            <p:cNvSpPr/>
            <p:nvPr/>
          </p:nvSpPr>
          <p:spPr>
            <a:xfrm>
              <a:off x="2420248" y="7147295"/>
              <a:ext cx="135275" cy="12606"/>
            </a:xfrm>
            <a:custGeom>
              <a:avLst/>
              <a:gdLst/>
              <a:ahLst/>
              <a:cxnLst/>
              <a:rect l="0" t="0" r="0" b="0"/>
              <a:pathLst>
                <a:path w="135275" h="12606">
                  <a:moveTo>
                    <a:pt x="0" y="12605"/>
                  </a:moveTo>
                  <a:lnTo>
                    <a:pt x="58583" y="12605"/>
                  </a:lnTo>
                  <a:lnTo>
                    <a:pt x="112132" y="12605"/>
                  </a:lnTo>
                  <a:lnTo>
                    <a:pt x="135274" y="12605"/>
                  </a:lnTo>
                  <a:lnTo>
                    <a:pt x="118204" y="11204"/>
                  </a:lnTo>
                  <a:lnTo>
                    <a:pt x="74082" y="2628"/>
                  </a:lnTo>
                  <a:lnTo>
                    <a:pt x="37816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98" name="群組 97"/>
          <p:cNvGrpSpPr/>
          <p:nvPr/>
        </p:nvGrpSpPr>
        <p:grpSpPr>
          <a:xfrm>
            <a:off x="5256476" y="3290363"/>
            <a:ext cx="932805" cy="2695518"/>
            <a:chOff x="5256476" y="3290363"/>
            <a:chExt cx="932805" cy="2695518"/>
          </a:xfrm>
        </p:grpSpPr>
        <p:sp>
          <p:nvSpPr>
            <p:cNvPr id="93" name="手繪多邊形 92"/>
            <p:cNvSpPr/>
            <p:nvPr/>
          </p:nvSpPr>
          <p:spPr>
            <a:xfrm>
              <a:off x="5256476" y="3290363"/>
              <a:ext cx="402828" cy="444870"/>
            </a:xfrm>
            <a:custGeom>
              <a:avLst/>
              <a:gdLst/>
              <a:ahLst/>
              <a:cxnLst/>
              <a:rect l="0" t="0" r="0" b="0"/>
              <a:pathLst>
                <a:path w="402828" h="444870">
                  <a:moveTo>
                    <a:pt x="63028" y="75294"/>
                  </a:moveTo>
                  <a:lnTo>
                    <a:pt x="63028" y="102061"/>
                  </a:lnTo>
                  <a:lnTo>
                    <a:pt x="86717" y="163738"/>
                  </a:lnTo>
                  <a:lnTo>
                    <a:pt x="96658" y="205145"/>
                  </a:lnTo>
                  <a:lnTo>
                    <a:pt x="103338" y="264100"/>
                  </a:lnTo>
                  <a:lnTo>
                    <a:pt x="110356" y="313275"/>
                  </a:lnTo>
                  <a:lnTo>
                    <a:pt x="118144" y="358474"/>
                  </a:lnTo>
                  <a:lnTo>
                    <a:pt x="123711" y="416600"/>
                  </a:lnTo>
                  <a:lnTo>
                    <a:pt x="130094" y="428886"/>
                  </a:lnTo>
                  <a:lnTo>
                    <a:pt x="139953" y="437077"/>
                  </a:lnTo>
                  <a:lnTo>
                    <a:pt x="152127" y="442537"/>
                  </a:lnTo>
                  <a:lnTo>
                    <a:pt x="176859" y="444869"/>
                  </a:lnTo>
                  <a:lnTo>
                    <a:pt x="239554" y="431318"/>
                  </a:lnTo>
                  <a:lnTo>
                    <a:pt x="302538" y="411291"/>
                  </a:lnTo>
                  <a:lnTo>
                    <a:pt x="360216" y="401866"/>
                  </a:lnTo>
                  <a:lnTo>
                    <a:pt x="382326" y="390377"/>
                  </a:lnTo>
                  <a:lnTo>
                    <a:pt x="389342" y="379191"/>
                  </a:lnTo>
                  <a:lnTo>
                    <a:pt x="399217" y="329987"/>
                  </a:lnTo>
                  <a:lnTo>
                    <a:pt x="402143" y="269655"/>
                  </a:lnTo>
                  <a:lnTo>
                    <a:pt x="402827" y="223304"/>
                  </a:lnTo>
                  <a:lnTo>
                    <a:pt x="396520" y="170037"/>
                  </a:lnTo>
                  <a:lnTo>
                    <a:pt x="381841" y="114395"/>
                  </a:lnTo>
                  <a:lnTo>
                    <a:pt x="365455" y="59208"/>
                  </a:lnTo>
                  <a:lnTo>
                    <a:pt x="355708" y="30328"/>
                  </a:lnTo>
                  <a:lnTo>
                    <a:pt x="342039" y="8156"/>
                  </a:lnTo>
                  <a:lnTo>
                    <a:pt x="333072" y="2523"/>
                  </a:lnTo>
                  <a:lnTo>
                    <a:pt x="311903" y="0"/>
                  </a:lnTo>
                  <a:lnTo>
                    <a:pt x="262675" y="8391"/>
                  </a:lnTo>
                  <a:lnTo>
                    <a:pt x="218046" y="13920"/>
                  </a:lnTo>
                  <a:lnTo>
                    <a:pt x="164612" y="35730"/>
                  </a:lnTo>
                  <a:lnTo>
                    <a:pt x="122539" y="45831"/>
                  </a:lnTo>
                  <a:lnTo>
                    <a:pt x="90878" y="50995"/>
                  </a:lnTo>
                  <a:lnTo>
                    <a:pt x="32372" y="69664"/>
                  </a:lnTo>
                  <a:lnTo>
                    <a:pt x="0" y="7529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4" name="手繪多邊形 93"/>
            <p:cNvSpPr/>
            <p:nvPr/>
          </p:nvSpPr>
          <p:spPr>
            <a:xfrm>
              <a:off x="5407742" y="3365657"/>
              <a:ext cx="176477" cy="277087"/>
            </a:xfrm>
            <a:custGeom>
              <a:avLst/>
              <a:gdLst/>
              <a:ahLst/>
              <a:cxnLst/>
              <a:rect l="0" t="0" r="0" b="0"/>
              <a:pathLst>
                <a:path w="176477" h="277087">
                  <a:moveTo>
                    <a:pt x="0" y="0"/>
                  </a:moveTo>
                  <a:lnTo>
                    <a:pt x="63102" y="54440"/>
                  </a:lnTo>
                  <a:lnTo>
                    <a:pt x="92618" y="85383"/>
                  </a:lnTo>
                  <a:lnTo>
                    <a:pt x="124551" y="142483"/>
                  </a:lnTo>
                  <a:lnTo>
                    <a:pt x="144128" y="194728"/>
                  </a:lnTo>
                  <a:lnTo>
                    <a:pt x="163291" y="254470"/>
                  </a:lnTo>
                  <a:lnTo>
                    <a:pt x="170616" y="276969"/>
                  </a:lnTo>
                  <a:lnTo>
                    <a:pt x="172569" y="277086"/>
                  </a:lnTo>
                  <a:lnTo>
                    <a:pt x="176476" y="26471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5" name="手繪多邊形 94"/>
            <p:cNvSpPr/>
            <p:nvPr/>
          </p:nvSpPr>
          <p:spPr>
            <a:xfrm>
              <a:off x="5420347" y="3428685"/>
              <a:ext cx="163872" cy="252110"/>
            </a:xfrm>
            <a:custGeom>
              <a:avLst/>
              <a:gdLst/>
              <a:ahLst/>
              <a:cxnLst/>
              <a:rect l="0" t="0" r="0" b="0"/>
              <a:pathLst>
                <a:path w="163872" h="252110">
                  <a:moveTo>
                    <a:pt x="163871" y="0"/>
                  </a:moveTo>
                  <a:lnTo>
                    <a:pt x="143796" y="13383"/>
                  </a:lnTo>
                  <a:lnTo>
                    <a:pt x="130205" y="34894"/>
                  </a:lnTo>
                  <a:lnTo>
                    <a:pt x="110944" y="71032"/>
                  </a:lnTo>
                  <a:lnTo>
                    <a:pt x="91231" y="103215"/>
                  </a:lnTo>
                  <a:lnTo>
                    <a:pt x="57560" y="164183"/>
                  </a:lnTo>
                  <a:lnTo>
                    <a:pt x="16641" y="226939"/>
                  </a:lnTo>
                  <a:lnTo>
                    <a:pt x="0" y="25210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6" name="手繪多邊形 95"/>
            <p:cNvSpPr/>
            <p:nvPr/>
          </p:nvSpPr>
          <p:spPr>
            <a:xfrm>
              <a:off x="5495980" y="3718610"/>
              <a:ext cx="415981" cy="2168140"/>
            </a:xfrm>
            <a:custGeom>
              <a:avLst/>
              <a:gdLst/>
              <a:ahLst/>
              <a:cxnLst/>
              <a:rect l="0" t="0" r="0" b="0"/>
              <a:pathLst>
                <a:path w="415981" h="2168140">
                  <a:moveTo>
                    <a:pt x="0" y="0"/>
                  </a:moveTo>
                  <a:lnTo>
                    <a:pt x="13384" y="13384"/>
                  </a:lnTo>
                  <a:lnTo>
                    <a:pt x="19955" y="38629"/>
                  </a:lnTo>
                  <a:lnTo>
                    <a:pt x="23654" y="88479"/>
                  </a:lnTo>
                  <a:lnTo>
                    <a:pt x="28484" y="142467"/>
                  </a:lnTo>
                  <a:lnTo>
                    <a:pt x="33669" y="185171"/>
                  </a:lnTo>
                  <a:lnTo>
                    <a:pt x="35973" y="236832"/>
                  </a:lnTo>
                  <a:lnTo>
                    <a:pt x="36997" y="281268"/>
                  </a:lnTo>
                  <a:lnTo>
                    <a:pt x="37452" y="323894"/>
                  </a:lnTo>
                  <a:lnTo>
                    <a:pt x="37654" y="375520"/>
                  </a:lnTo>
                  <a:lnTo>
                    <a:pt x="41479" y="423676"/>
                  </a:lnTo>
                  <a:lnTo>
                    <a:pt x="47772" y="486423"/>
                  </a:lnTo>
                  <a:lnTo>
                    <a:pt x="53372" y="540497"/>
                  </a:lnTo>
                  <a:lnTo>
                    <a:pt x="63901" y="595736"/>
                  </a:lnTo>
                  <a:lnTo>
                    <a:pt x="72156" y="656456"/>
                  </a:lnTo>
                  <a:lnTo>
                    <a:pt x="82073" y="718799"/>
                  </a:lnTo>
                  <a:lnTo>
                    <a:pt x="99016" y="777889"/>
                  </a:lnTo>
                  <a:lnTo>
                    <a:pt x="109173" y="838349"/>
                  </a:lnTo>
                  <a:lnTo>
                    <a:pt x="111548" y="885222"/>
                  </a:lnTo>
                  <a:lnTo>
                    <a:pt x="112604" y="934066"/>
                  </a:lnTo>
                  <a:lnTo>
                    <a:pt x="119890" y="995427"/>
                  </a:lnTo>
                  <a:lnTo>
                    <a:pt x="124228" y="1049090"/>
                  </a:lnTo>
                  <a:lnTo>
                    <a:pt x="138897" y="1100473"/>
                  </a:lnTo>
                  <a:lnTo>
                    <a:pt x="149503" y="1141782"/>
                  </a:lnTo>
                  <a:lnTo>
                    <a:pt x="160286" y="1189554"/>
                  </a:lnTo>
                  <a:lnTo>
                    <a:pt x="174416" y="1243467"/>
                  </a:lnTo>
                  <a:lnTo>
                    <a:pt x="191428" y="1302172"/>
                  </a:lnTo>
                  <a:lnTo>
                    <a:pt x="205339" y="1359562"/>
                  </a:lnTo>
                  <a:lnTo>
                    <a:pt x="222588" y="1422967"/>
                  </a:lnTo>
                  <a:lnTo>
                    <a:pt x="235270" y="1471452"/>
                  </a:lnTo>
                  <a:lnTo>
                    <a:pt x="247898" y="1521300"/>
                  </a:lnTo>
                  <a:lnTo>
                    <a:pt x="264713" y="1584601"/>
                  </a:lnTo>
                  <a:lnTo>
                    <a:pt x="281054" y="1632482"/>
                  </a:lnTo>
                  <a:lnTo>
                    <a:pt x="299902" y="1691021"/>
                  </a:lnTo>
                  <a:lnTo>
                    <a:pt x="314358" y="1752719"/>
                  </a:lnTo>
                  <a:lnTo>
                    <a:pt x="331246" y="1811617"/>
                  </a:lnTo>
                  <a:lnTo>
                    <a:pt x="346521" y="1864550"/>
                  </a:lnTo>
                  <a:lnTo>
                    <a:pt x="354781" y="1919451"/>
                  </a:lnTo>
                  <a:lnTo>
                    <a:pt x="366100" y="1980071"/>
                  </a:lnTo>
                  <a:lnTo>
                    <a:pt x="378325" y="2034915"/>
                  </a:lnTo>
                  <a:lnTo>
                    <a:pt x="395003" y="2091090"/>
                  </a:lnTo>
                  <a:lnTo>
                    <a:pt x="412249" y="2147878"/>
                  </a:lnTo>
                  <a:lnTo>
                    <a:pt x="415980" y="216813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7" name="手繪多邊形 96"/>
            <p:cNvSpPr/>
            <p:nvPr/>
          </p:nvSpPr>
          <p:spPr>
            <a:xfrm>
              <a:off x="5710273" y="5647245"/>
              <a:ext cx="479008" cy="338636"/>
            </a:xfrm>
            <a:custGeom>
              <a:avLst/>
              <a:gdLst/>
              <a:ahLst/>
              <a:cxnLst/>
              <a:rect l="0" t="0" r="0" b="0"/>
              <a:pathLst>
                <a:path w="479008" h="338636">
                  <a:moveTo>
                    <a:pt x="0" y="151266"/>
                  </a:moveTo>
                  <a:lnTo>
                    <a:pt x="41655" y="175595"/>
                  </a:lnTo>
                  <a:lnTo>
                    <a:pt x="94666" y="221657"/>
                  </a:lnTo>
                  <a:lnTo>
                    <a:pt x="156011" y="276285"/>
                  </a:lnTo>
                  <a:lnTo>
                    <a:pt x="195932" y="320846"/>
                  </a:lnTo>
                  <a:lnTo>
                    <a:pt x="221072" y="331680"/>
                  </a:lnTo>
                  <a:lnTo>
                    <a:pt x="282860" y="338635"/>
                  </a:lnTo>
                  <a:lnTo>
                    <a:pt x="296420" y="335004"/>
                  </a:lnTo>
                  <a:lnTo>
                    <a:pt x="318957" y="319765"/>
                  </a:lnTo>
                  <a:lnTo>
                    <a:pt x="364955" y="257422"/>
                  </a:lnTo>
                  <a:lnTo>
                    <a:pt x="373560" y="247248"/>
                  </a:lnTo>
                  <a:lnTo>
                    <a:pt x="392361" y="199469"/>
                  </a:lnTo>
                  <a:lnTo>
                    <a:pt x="406803" y="147651"/>
                  </a:lnTo>
                  <a:lnTo>
                    <a:pt x="432894" y="90014"/>
                  </a:lnTo>
                  <a:lnTo>
                    <a:pt x="452987" y="38168"/>
                  </a:lnTo>
                  <a:lnTo>
                    <a:pt x="461840" y="16964"/>
                  </a:lnTo>
                  <a:lnTo>
                    <a:pt x="479007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14" name="群組 113"/>
          <p:cNvGrpSpPr/>
          <p:nvPr/>
        </p:nvGrpSpPr>
        <p:grpSpPr>
          <a:xfrm>
            <a:off x="6038014" y="4828000"/>
            <a:ext cx="1941155" cy="2558800"/>
            <a:chOff x="6038014" y="4828000"/>
            <a:chExt cx="1941155" cy="2558800"/>
          </a:xfrm>
        </p:grpSpPr>
        <p:sp>
          <p:nvSpPr>
            <p:cNvPr id="99" name="手繪多邊形 98"/>
            <p:cNvSpPr/>
            <p:nvPr/>
          </p:nvSpPr>
          <p:spPr>
            <a:xfrm>
              <a:off x="6038014" y="4828000"/>
              <a:ext cx="1815186" cy="2558800"/>
            </a:xfrm>
            <a:custGeom>
              <a:avLst/>
              <a:gdLst/>
              <a:ahLst/>
              <a:cxnLst/>
              <a:rect l="0" t="0" r="0" b="0"/>
              <a:pathLst>
                <a:path w="1815186" h="2558800">
                  <a:moveTo>
                    <a:pt x="201688" y="831851"/>
                  </a:moveTo>
                  <a:lnTo>
                    <a:pt x="201688" y="886699"/>
                  </a:lnTo>
                  <a:lnTo>
                    <a:pt x="201688" y="934006"/>
                  </a:lnTo>
                  <a:lnTo>
                    <a:pt x="201688" y="990974"/>
                  </a:lnTo>
                  <a:lnTo>
                    <a:pt x="201688" y="1035630"/>
                  </a:lnTo>
                  <a:lnTo>
                    <a:pt x="201688" y="1078820"/>
                  </a:lnTo>
                  <a:lnTo>
                    <a:pt x="201688" y="1125095"/>
                  </a:lnTo>
                  <a:lnTo>
                    <a:pt x="201688" y="1172272"/>
                  </a:lnTo>
                  <a:lnTo>
                    <a:pt x="201688" y="1216584"/>
                  </a:lnTo>
                  <a:lnTo>
                    <a:pt x="201688" y="1263356"/>
                  </a:lnTo>
                  <a:lnTo>
                    <a:pt x="201688" y="1309354"/>
                  </a:lnTo>
                  <a:lnTo>
                    <a:pt x="201688" y="1366748"/>
                  </a:lnTo>
                  <a:lnTo>
                    <a:pt x="201688" y="1420636"/>
                  </a:lnTo>
                  <a:lnTo>
                    <a:pt x="201688" y="1478933"/>
                  </a:lnTo>
                  <a:lnTo>
                    <a:pt x="201688" y="1535112"/>
                  </a:lnTo>
                  <a:lnTo>
                    <a:pt x="201688" y="1580000"/>
                  </a:lnTo>
                  <a:lnTo>
                    <a:pt x="201688" y="1631697"/>
                  </a:lnTo>
                  <a:lnTo>
                    <a:pt x="201688" y="1683153"/>
                  </a:lnTo>
                  <a:lnTo>
                    <a:pt x="201688" y="1743619"/>
                  </a:lnTo>
                  <a:lnTo>
                    <a:pt x="201688" y="1797017"/>
                  </a:lnTo>
                  <a:lnTo>
                    <a:pt x="201688" y="1849720"/>
                  </a:lnTo>
                  <a:lnTo>
                    <a:pt x="201688" y="1907666"/>
                  </a:lnTo>
                  <a:lnTo>
                    <a:pt x="201688" y="1962340"/>
                  </a:lnTo>
                  <a:lnTo>
                    <a:pt x="201688" y="2022269"/>
                  </a:lnTo>
                  <a:lnTo>
                    <a:pt x="201688" y="2084380"/>
                  </a:lnTo>
                  <a:lnTo>
                    <a:pt x="201688" y="2147135"/>
                  </a:lnTo>
                  <a:lnTo>
                    <a:pt x="201688" y="2210082"/>
                  </a:lnTo>
                  <a:lnTo>
                    <a:pt x="201688" y="2252081"/>
                  </a:lnTo>
                  <a:lnTo>
                    <a:pt x="201688" y="2297826"/>
                  </a:lnTo>
                  <a:lnTo>
                    <a:pt x="201688" y="2344768"/>
                  </a:lnTo>
                  <a:lnTo>
                    <a:pt x="201688" y="2388975"/>
                  </a:lnTo>
                  <a:lnTo>
                    <a:pt x="201688" y="2446543"/>
                  </a:lnTo>
                  <a:lnTo>
                    <a:pt x="201688" y="2499082"/>
                  </a:lnTo>
                  <a:lnTo>
                    <a:pt x="209157" y="2525722"/>
                  </a:lnTo>
                  <a:lnTo>
                    <a:pt x="215071" y="2536747"/>
                  </a:lnTo>
                  <a:lnTo>
                    <a:pt x="224616" y="2544098"/>
                  </a:lnTo>
                  <a:lnTo>
                    <a:pt x="250161" y="2552265"/>
                  </a:lnTo>
                  <a:lnTo>
                    <a:pt x="291395" y="2555894"/>
                  </a:lnTo>
                  <a:lnTo>
                    <a:pt x="341001" y="2557508"/>
                  </a:lnTo>
                  <a:lnTo>
                    <a:pt x="391060" y="2558225"/>
                  </a:lnTo>
                  <a:lnTo>
                    <a:pt x="453105" y="2558629"/>
                  </a:lnTo>
                  <a:lnTo>
                    <a:pt x="500643" y="2558723"/>
                  </a:lnTo>
                  <a:lnTo>
                    <a:pt x="554453" y="2558765"/>
                  </a:lnTo>
                  <a:lnTo>
                    <a:pt x="611048" y="2558783"/>
                  </a:lnTo>
                  <a:lnTo>
                    <a:pt x="642667" y="2558789"/>
                  </a:lnTo>
                  <a:lnTo>
                    <a:pt x="676352" y="2558792"/>
                  </a:lnTo>
                  <a:lnTo>
                    <a:pt x="711414" y="2558794"/>
                  </a:lnTo>
                  <a:lnTo>
                    <a:pt x="772783" y="2558796"/>
                  </a:lnTo>
                  <a:lnTo>
                    <a:pt x="830871" y="2558798"/>
                  </a:lnTo>
                  <a:lnTo>
                    <a:pt x="894037" y="2558798"/>
                  </a:lnTo>
                  <a:lnTo>
                    <a:pt x="955726" y="2558799"/>
                  </a:lnTo>
                  <a:lnTo>
                    <a:pt x="1017224" y="2558799"/>
                  </a:lnTo>
                  <a:lnTo>
                    <a:pt x="1049310" y="2558799"/>
                  </a:lnTo>
                  <a:lnTo>
                    <a:pt x="1112040" y="2558799"/>
                  </a:lnTo>
                  <a:lnTo>
                    <a:pt x="1167932" y="2558799"/>
                  </a:lnTo>
                  <a:lnTo>
                    <a:pt x="1213315" y="2558799"/>
                  </a:lnTo>
                  <a:lnTo>
                    <a:pt x="1270362" y="2558799"/>
                  </a:lnTo>
                  <a:lnTo>
                    <a:pt x="1322748" y="2558799"/>
                  </a:lnTo>
                  <a:lnTo>
                    <a:pt x="1373751" y="2558799"/>
                  </a:lnTo>
                  <a:lnTo>
                    <a:pt x="1424344" y="2558799"/>
                  </a:lnTo>
                  <a:lnTo>
                    <a:pt x="1458000" y="2555997"/>
                  </a:lnTo>
                  <a:lnTo>
                    <a:pt x="1491632" y="2545415"/>
                  </a:lnTo>
                  <a:lnTo>
                    <a:pt x="1517784" y="2523905"/>
                  </a:lnTo>
                  <a:lnTo>
                    <a:pt x="1528680" y="2510325"/>
                  </a:lnTo>
                  <a:lnTo>
                    <a:pt x="1544522" y="2469092"/>
                  </a:lnTo>
                  <a:lnTo>
                    <a:pt x="1557632" y="2420886"/>
                  </a:lnTo>
                  <a:lnTo>
                    <a:pt x="1572796" y="2376118"/>
                  </a:lnTo>
                  <a:lnTo>
                    <a:pt x="1583698" y="2318234"/>
                  </a:lnTo>
                  <a:lnTo>
                    <a:pt x="1589983" y="2275404"/>
                  </a:lnTo>
                  <a:lnTo>
                    <a:pt x="1596045" y="2228357"/>
                  </a:lnTo>
                  <a:lnTo>
                    <a:pt x="1598738" y="2179435"/>
                  </a:lnTo>
                  <a:lnTo>
                    <a:pt x="1607406" y="2125945"/>
                  </a:lnTo>
                  <a:lnTo>
                    <a:pt x="1617795" y="2072291"/>
                  </a:lnTo>
                  <a:lnTo>
                    <a:pt x="1622411" y="2025102"/>
                  </a:lnTo>
                  <a:lnTo>
                    <a:pt x="1628199" y="1980786"/>
                  </a:lnTo>
                  <a:lnTo>
                    <a:pt x="1635596" y="1920200"/>
                  </a:lnTo>
                  <a:lnTo>
                    <a:pt x="1637787" y="1866767"/>
                  </a:lnTo>
                  <a:lnTo>
                    <a:pt x="1638437" y="1807983"/>
                  </a:lnTo>
                  <a:lnTo>
                    <a:pt x="1638629" y="1744812"/>
                  </a:lnTo>
                  <a:lnTo>
                    <a:pt x="1642421" y="1683143"/>
                  </a:lnTo>
                  <a:lnTo>
                    <a:pt x="1648763" y="1634587"/>
                  </a:lnTo>
                  <a:lnTo>
                    <a:pt x="1656250" y="1580325"/>
                  </a:lnTo>
                  <a:lnTo>
                    <a:pt x="1667982" y="1527263"/>
                  </a:lnTo>
                  <a:lnTo>
                    <a:pt x="1681133" y="1477069"/>
                  </a:lnTo>
                  <a:lnTo>
                    <a:pt x="1691646" y="1431416"/>
                  </a:lnTo>
                  <a:lnTo>
                    <a:pt x="1700987" y="1372843"/>
                  </a:lnTo>
                  <a:lnTo>
                    <a:pt x="1705439" y="1339576"/>
                  </a:lnTo>
                  <a:lnTo>
                    <a:pt x="1714121" y="1280203"/>
                  </a:lnTo>
                  <a:lnTo>
                    <a:pt x="1724049" y="1228604"/>
                  </a:lnTo>
                  <a:lnTo>
                    <a:pt x="1745387" y="1165256"/>
                  </a:lnTo>
                  <a:lnTo>
                    <a:pt x="1761287" y="1118691"/>
                  </a:lnTo>
                  <a:lnTo>
                    <a:pt x="1770223" y="1069983"/>
                  </a:lnTo>
                  <a:lnTo>
                    <a:pt x="1774194" y="1023125"/>
                  </a:lnTo>
                  <a:lnTo>
                    <a:pt x="1779231" y="961045"/>
                  </a:lnTo>
                  <a:lnTo>
                    <a:pt x="1790335" y="909813"/>
                  </a:lnTo>
                  <a:lnTo>
                    <a:pt x="1797139" y="865567"/>
                  </a:lnTo>
                  <a:lnTo>
                    <a:pt x="1800969" y="805425"/>
                  </a:lnTo>
                  <a:lnTo>
                    <a:pt x="1805838" y="743253"/>
                  </a:lnTo>
                  <a:lnTo>
                    <a:pt x="1812417" y="680478"/>
                  </a:lnTo>
                  <a:lnTo>
                    <a:pt x="1814366" y="617527"/>
                  </a:lnTo>
                  <a:lnTo>
                    <a:pt x="1814822" y="574125"/>
                  </a:lnTo>
                  <a:lnTo>
                    <a:pt x="1815024" y="526824"/>
                  </a:lnTo>
                  <a:lnTo>
                    <a:pt x="1815138" y="466331"/>
                  </a:lnTo>
                  <a:lnTo>
                    <a:pt x="1815173" y="412925"/>
                  </a:lnTo>
                  <a:lnTo>
                    <a:pt x="1815183" y="354928"/>
                  </a:lnTo>
                  <a:lnTo>
                    <a:pt x="1815185" y="300082"/>
                  </a:lnTo>
                  <a:lnTo>
                    <a:pt x="1807716" y="272903"/>
                  </a:lnTo>
                  <a:lnTo>
                    <a:pt x="1801803" y="261733"/>
                  </a:lnTo>
                  <a:lnTo>
                    <a:pt x="1780292" y="241853"/>
                  </a:lnTo>
                  <a:lnTo>
                    <a:pt x="1727526" y="212957"/>
                  </a:lnTo>
                  <a:lnTo>
                    <a:pt x="1682612" y="191566"/>
                  </a:lnTo>
                  <a:lnTo>
                    <a:pt x="1620438" y="174178"/>
                  </a:lnTo>
                  <a:lnTo>
                    <a:pt x="1561959" y="160921"/>
                  </a:lnTo>
                  <a:lnTo>
                    <a:pt x="1528718" y="153465"/>
                  </a:lnTo>
                  <a:lnTo>
                    <a:pt x="1495352" y="144291"/>
                  </a:lnTo>
                  <a:lnTo>
                    <a:pt x="1461903" y="133974"/>
                  </a:lnTo>
                  <a:lnTo>
                    <a:pt x="1428398" y="122894"/>
                  </a:lnTo>
                  <a:lnTo>
                    <a:pt x="1390656" y="114107"/>
                  </a:lnTo>
                  <a:lnTo>
                    <a:pt x="1350087" y="106848"/>
                  </a:lnTo>
                  <a:lnTo>
                    <a:pt x="1307635" y="100608"/>
                  </a:lnTo>
                  <a:lnTo>
                    <a:pt x="1263926" y="95048"/>
                  </a:lnTo>
                  <a:lnTo>
                    <a:pt x="1219381" y="89940"/>
                  </a:lnTo>
                  <a:lnTo>
                    <a:pt x="1174277" y="85135"/>
                  </a:lnTo>
                  <a:lnTo>
                    <a:pt x="1126000" y="80530"/>
                  </a:lnTo>
                  <a:lnTo>
                    <a:pt x="1075608" y="76060"/>
                  </a:lnTo>
                  <a:lnTo>
                    <a:pt x="1023805" y="71679"/>
                  </a:lnTo>
                  <a:lnTo>
                    <a:pt x="973863" y="64557"/>
                  </a:lnTo>
                  <a:lnTo>
                    <a:pt x="925161" y="55607"/>
                  </a:lnTo>
                  <a:lnTo>
                    <a:pt x="877287" y="45439"/>
                  </a:lnTo>
                  <a:lnTo>
                    <a:pt x="828564" y="37259"/>
                  </a:lnTo>
                  <a:lnTo>
                    <a:pt x="779274" y="30405"/>
                  </a:lnTo>
                  <a:lnTo>
                    <a:pt x="729607" y="24436"/>
                  </a:lnTo>
                  <a:lnTo>
                    <a:pt x="682490" y="19055"/>
                  </a:lnTo>
                  <a:lnTo>
                    <a:pt x="637073" y="14068"/>
                  </a:lnTo>
                  <a:lnTo>
                    <a:pt x="592788" y="9342"/>
                  </a:lnTo>
                  <a:lnTo>
                    <a:pt x="552060" y="6191"/>
                  </a:lnTo>
                  <a:lnTo>
                    <a:pt x="513704" y="4091"/>
                  </a:lnTo>
                  <a:lnTo>
                    <a:pt x="476928" y="2691"/>
                  </a:lnTo>
                  <a:lnTo>
                    <a:pt x="421125" y="1135"/>
                  </a:lnTo>
                  <a:lnTo>
                    <a:pt x="358212" y="260"/>
                  </a:lnTo>
                  <a:lnTo>
                    <a:pt x="304090" y="0"/>
                  </a:lnTo>
                  <a:lnTo>
                    <a:pt x="271010" y="2740"/>
                  </a:lnTo>
                  <a:lnTo>
                    <a:pt x="242302" y="13296"/>
                  </a:lnTo>
                  <a:lnTo>
                    <a:pt x="231565" y="25635"/>
                  </a:lnTo>
                  <a:lnTo>
                    <a:pt x="215900" y="61754"/>
                  </a:lnTo>
                  <a:lnTo>
                    <a:pt x="205899" y="115952"/>
                  </a:lnTo>
                  <a:lnTo>
                    <a:pt x="182861" y="174184"/>
                  </a:lnTo>
                  <a:lnTo>
                    <a:pt x="162806" y="229099"/>
                  </a:lnTo>
                  <a:lnTo>
                    <a:pt x="152660" y="282439"/>
                  </a:lnTo>
                  <a:lnTo>
                    <a:pt x="144883" y="341161"/>
                  </a:lnTo>
                  <a:lnTo>
                    <a:pt x="141426" y="385934"/>
                  </a:lnTo>
                  <a:lnTo>
                    <a:pt x="132788" y="442638"/>
                  </a:lnTo>
                  <a:lnTo>
                    <a:pt x="128050" y="494922"/>
                  </a:lnTo>
                  <a:lnTo>
                    <a:pt x="119954" y="545895"/>
                  </a:lnTo>
                  <a:lnTo>
                    <a:pt x="101993" y="596480"/>
                  </a:lnTo>
                  <a:lnTo>
                    <a:pt x="92314" y="653642"/>
                  </a:lnTo>
                  <a:lnTo>
                    <a:pt x="82754" y="714931"/>
                  </a:lnTo>
                  <a:lnTo>
                    <a:pt x="64360" y="770752"/>
                  </a:lnTo>
                  <a:lnTo>
                    <a:pt x="43112" y="829742"/>
                  </a:lnTo>
                  <a:lnTo>
                    <a:pt x="25427" y="893061"/>
                  </a:lnTo>
                  <a:lnTo>
                    <a:pt x="16904" y="937490"/>
                  </a:lnTo>
                  <a:lnTo>
                    <a:pt x="8447" y="985247"/>
                  </a:lnTo>
                  <a:lnTo>
                    <a:pt x="2503" y="1045997"/>
                  </a:lnTo>
                  <a:lnTo>
                    <a:pt x="741" y="1099479"/>
                  </a:lnTo>
                  <a:lnTo>
                    <a:pt x="0" y="1159593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0" name="手繪多邊形 99"/>
            <p:cNvSpPr/>
            <p:nvPr/>
          </p:nvSpPr>
          <p:spPr>
            <a:xfrm>
              <a:off x="6038014" y="5987593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1" name="手繪多邊形 100"/>
            <p:cNvSpPr/>
            <p:nvPr/>
          </p:nvSpPr>
          <p:spPr>
            <a:xfrm>
              <a:off x="6428784" y="5089444"/>
              <a:ext cx="340348" cy="330904"/>
            </a:xfrm>
            <a:custGeom>
              <a:avLst/>
              <a:gdLst/>
              <a:ahLst/>
              <a:cxnLst/>
              <a:rect l="0" t="0" r="0" b="0"/>
              <a:pathLst>
                <a:path w="340348" h="330904">
                  <a:moveTo>
                    <a:pt x="0" y="28372"/>
                  </a:moveTo>
                  <a:lnTo>
                    <a:pt x="0" y="78690"/>
                  </a:lnTo>
                  <a:lnTo>
                    <a:pt x="0" y="135877"/>
                  </a:lnTo>
                  <a:lnTo>
                    <a:pt x="1400" y="194373"/>
                  </a:lnTo>
                  <a:lnTo>
                    <a:pt x="6692" y="225403"/>
                  </a:lnTo>
                  <a:lnTo>
                    <a:pt x="14265" y="235359"/>
                  </a:lnTo>
                  <a:lnTo>
                    <a:pt x="37620" y="246421"/>
                  </a:lnTo>
                  <a:lnTo>
                    <a:pt x="82267" y="245957"/>
                  </a:lnTo>
                  <a:lnTo>
                    <a:pt x="124286" y="230257"/>
                  </a:lnTo>
                  <a:lnTo>
                    <a:pt x="156655" y="207864"/>
                  </a:lnTo>
                  <a:lnTo>
                    <a:pt x="167667" y="184246"/>
                  </a:lnTo>
                  <a:lnTo>
                    <a:pt x="174736" y="123434"/>
                  </a:lnTo>
                  <a:lnTo>
                    <a:pt x="175961" y="67432"/>
                  </a:lnTo>
                  <a:lnTo>
                    <a:pt x="168777" y="38262"/>
                  </a:lnTo>
                  <a:lnTo>
                    <a:pt x="162940" y="26562"/>
                  </a:lnTo>
                  <a:lnTo>
                    <a:pt x="145249" y="9827"/>
                  </a:lnTo>
                  <a:lnTo>
                    <a:pt x="134649" y="3403"/>
                  </a:lnTo>
                  <a:lnTo>
                    <a:pt x="111666" y="0"/>
                  </a:lnTo>
                  <a:lnTo>
                    <a:pt x="99655" y="1054"/>
                  </a:lnTo>
                  <a:lnTo>
                    <a:pt x="91647" y="7359"/>
                  </a:lnTo>
                  <a:lnTo>
                    <a:pt x="82750" y="29304"/>
                  </a:lnTo>
                  <a:lnTo>
                    <a:pt x="78439" y="87641"/>
                  </a:lnTo>
                  <a:lnTo>
                    <a:pt x="87514" y="128102"/>
                  </a:lnTo>
                  <a:lnTo>
                    <a:pt x="118702" y="183153"/>
                  </a:lnTo>
                  <a:lnTo>
                    <a:pt x="152821" y="223631"/>
                  </a:lnTo>
                  <a:lnTo>
                    <a:pt x="214497" y="269831"/>
                  </a:lnTo>
                  <a:lnTo>
                    <a:pt x="268490" y="291813"/>
                  </a:lnTo>
                  <a:lnTo>
                    <a:pt x="297205" y="302325"/>
                  </a:lnTo>
                  <a:lnTo>
                    <a:pt x="340347" y="330903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2" name="手繪多邊形 101"/>
            <p:cNvSpPr/>
            <p:nvPr/>
          </p:nvSpPr>
          <p:spPr>
            <a:xfrm>
              <a:off x="6454444" y="5461417"/>
              <a:ext cx="302083" cy="463150"/>
            </a:xfrm>
            <a:custGeom>
              <a:avLst/>
              <a:gdLst/>
              <a:ahLst/>
              <a:cxnLst/>
              <a:rect l="0" t="0" r="0" b="0"/>
              <a:pathLst>
                <a:path w="302083" h="463150">
                  <a:moveTo>
                    <a:pt x="24762" y="374910"/>
                  </a:moveTo>
                  <a:lnTo>
                    <a:pt x="11049" y="320062"/>
                  </a:lnTo>
                  <a:lnTo>
                    <a:pt x="2958" y="265285"/>
                  </a:lnTo>
                  <a:lnTo>
                    <a:pt x="1065" y="221142"/>
                  </a:lnTo>
                  <a:lnTo>
                    <a:pt x="0" y="158320"/>
                  </a:lnTo>
                  <a:lnTo>
                    <a:pt x="1084" y="105002"/>
                  </a:lnTo>
                  <a:lnTo>
                    <a:pt x="13289" y="48632"/>
                  </a:lnTo>
                  <a:lnTo>
                    <a:pt x="22464" y="24009"/>
                  </a:lnTo>
                  <a:lnTo>
                    <a:pt x="35879" y="3727"/>
                  </a:lnTo>
                  <a:lnTo>
                    <a:pt x="43378" y="0"/>
                  </a:lnTo>
                  <a:lnTo>
                    <a:pt x="51178" y="316"/>
                  </a:lnTo>
                  <a:lnTo>
                    <a:pt x="59180" y="3328"/>
                  </a:lnTo>
                  <a:lnTo>
                    <a:pt x="83825" y="27643"/>
                  </a:lnTo>
                  <a:lnTo>
                    <a:pt x="125637" y="89468"/>
                  </a:lnTo>
                  <a:lnTo>
                    <a:pt x="152534" y="146408"/>
                  </a:lnTo>
                  <a:lnTo>
                    <a:pt x="190061" y="209581"/>
                  </a:lnTo>
                  <a:lnTo>
                    <a:pt x="217224" y="266320"/>
                  </a:lnTo>
                  <a:lnTo>
                    <a:pt x="241612" y="319236"/>
                  </a:lnTo>
                  <a:lnTo>
                    <a:pt x="259732" y="370397"/>
                  </a:lnTo>
                  <a:lnTo>
                    <a:pt x="286506" y="430406"/>
                  </a:lnTo>
                  <a:lnTo>
                    <a:pt x="302082" y="463149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3" name="手繪多邊形 102"/>
            <p:cNvSpPr/>
            <p:nvPr/>
          </p:nvSpPr>
          <p:spPr>
            <a:xfrm>
              <a:off x="6504416" y="5785905"/>
              <a:ext cx="163873" cy="2"/>
            </a:xfrm>
            <a:custGeom>
              <a:avLst/>
              <a:gdLst/>
              <a:ahLst/>
              <a:cxnLst/>
              <a:rect l="0" t="0" r="0" b="0"/>
              <a:pathLst>
                <a:path w="163873" h="2">
                  <a:moveTo>
                    <a:pt x="0" y="0"/>
                  </a:moveTo>
                  <a:lnTo>
                    <a:pt x="57581" y="1"/>
                  </a:lnTo>
                  <a:lnTo>
                    <a:pt x="107479" y="1"/>
                  </a:lnTo>
                  <a:lnTo>
                    <a:pt x="163872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4" name="手繪多邊形 103"/>
            <p:cNvSpPr/>
            <p:nvPr/>
          </p:nvSpPr>
          <p:spPr>
            <a:xfrm>
              <a:off x="6441620" y="6057151"/>
              <a:ext cx="377934" cy="384239"/>
            </a:xfrm>
            <a:custGeom>
              <a:avLst/>
              <a:gdLst/>
              <a:ahLst/>
              <a:cxnLst/>
              <a:rect l="0" t="0" r="0" b="0"/>
              <a:pathLst>
                <a:path w="377934" h="384239">
                  <a:moveTo>
                    <a:pt x="12375" y="43891"/>
                  </a:moveTo>
                  <a:lnTo>
                    <a:pt x="2398" y="88762"/>
                  </a:lnTo>
                  <a:lnTo>
                    <a:pt x="548" y="137955"/>
                  </a:lnTo>
                  <a:lnTo>
                    <a:pt x="0" y="196882"/>
                  </a:lnTo>
                  <a:lnTo>
                    <a:pt x="3573" y="254960"/>
                  </a:lnTo>
                  <a:lnTo>
                    <a:pt x="17328" y="318084"/>
                  </a:lnTo>
                  <a:lnTo>
                    <a:pt x="25481" y="327530"/>
                  </a:lnTo>
                  <a:lnTo>
                    <a:pt x="49480" y="338025"/>
                  </a:lnTo>
                  <a:lnTo>
                    <a:pt x="101181" y="343934"/>
                  </a:lnTo>
                  <a:lnTo>
                    <a:pt x="129344" y="337846"/>
                  </a:lnTo>
                  <a:lnTo>
                    <a:pt x="151199" y="324403"/>
                  </a:lnTo>
                  <a:lnTo>
                    <a:pt x="179251" y="291810"/>
                  </a:lnTo>
                  <a:lnTo>
                    <a:pt x="213826" y="235050"/>
                  </a:lnTo>
                  <a:lnTo>
                    <a:pt x="222308" y="221752"/>
                  </a:lnTo>
                  <a:lnTo>
                    <a:pt x="234246" y="162886"/>
                  </a:lnTo>
                  <a:lnTo>
                    <a:pt x="237784" y="105605"/>
                  </a:lnTo>
                  <a:lnTo>
                    <a:pt x="238832" y="53150"/>
                  </a:lnTo>
                  <a:lnTo>
                    <a:pt x="231607" y="26530"/>
                  </a:lnTo>
                  <a:lnTo>
                    <a:pt x="225759" y="15510"/>
                  </a:lnTo>
                  <a:lnTo>
                    <a:pt x="216257" y="8163"/>
                  </a:lnTo>
                  <a:lnTo>
                    <a:pt x="190760" y="0"/>
                  </a:lnTo>
                  <a:lnTo>
                    <a:pt x="151601" y="2096"/>
                  </a:lnTo>
                  <a:lnTo>
                    <a:pt x="129811" y="15511"/>
                  </a:lnTo>
                  <a:lnTo>
                    <a:pt x="112189" y="36880"/>
                  </a:lnTo>
                  <a:lnTo>
                    <a:pt x="89464" y="92513"/>
                  </a:lnTo>
                  <a:lnTo>
                    <a:pt x="79569" y="139066"/>
                  </a:lnTo>
                  <a:lnTo>
                    <a:pt x="76637" y="193477"/>
                  </a:lnTo>
                  <a:lnTo>
                    <a:pt x="76226" y="210844"/>
                  </a:lnTo>
                  <a:lnTo>
                    <a:pt x="80153" y="225223"/>
                  </a:lnTo>
                  <a:lnTo>
                    <a:pt x="95721" y="248670"/>
                  </a:lnTo>
                  <a:lnTo>
                    <a:pt x="128109" y="270927"/>
                  </a:lnTo>
                  <a:lnTo>
                    <a:pt x="186761" y="301059"/>
                  </a:lnTo>
                  <a:lnTo>
                    <a:pt x="235696" y="324266"/>
                  </a:lnTo>
                  <a:lnTo>
                    <a:pt x="298690" y="345365"/>
                  </a:lnTo>
                  <a:lnTo>
                    <a:pt x="324506" y="355756"/>
                  </a:lnTo>
                  <a:lnTo>
                    <a:pt x="377933" y="384238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5" name="手繪多邊形 104"/>
            <p:cNvSpPr/>
            <p:nvPr/>
          </p:nvSpPr>
          <p:spPr>
            <a:xfrm>
              <a:off x="6497725" y="6567317"/>
              <a:ext cx="284012" cy="365686"/>
            </a:xfrm>
            <a:custGeom>
              <a:avLst/>
              <a:gdLst/>
              <a:ahLst/>
              <a:cxnLst/>
              <a:rect l="0" t="0" r="0" b="0"/>
              <a:pathLst>
                <a:path w="284012" h="365686">
                  <a:moveTo>
                    <a:pt x="6691" y="315264"/>
                  </a:moveTo>
                  <a:lnTo>
                    <a:pt x="0" y="295188"/>
                  </a:lnTo>
                  <a:lnTo>
                    <a:pt x="2530" y="255936"/>
                  </a:lnTo>
                  <a:lnTo>
                    <a:pt x="12312" y="232404"/>
                  </a:lnTo>
                  <a:lnTo>
                    <a:pt x="41417" y="174398"/>
                  </a:lnTo>
                  <a:lnTo>
                    <a:pt x="65846" y="122571"/>
                  </a:lnTo>
                  <a:lnTo>
                    <a:pt x="89133" y="64931"/>
                  </a:lnTo>
                  <a:lnTo>
                    <a:pt x="104261" y="27265"/>
                  </a:lnTo>
                  <a:lnTo>
                    <a:pt x="118219" y="7053"/>
                  </a:lnTo>
                  <a:lnTo>
                    <a:pt x="127264" y="1943"/>
                  </a:lnTo>
                  <a:lnTo>
                    <a:pt x="148517" y="0"/>
                  </a:lnTo>
                  <a:lnTo>
                    <a:pt x="157266" y="7045"/>
                  </a:lnTo>
                  <a:lnTo>
                    <a:pt x="185107" y="64936"/>
                  </a:lnTo>
                  <a:lnTo>
                    <a:pt x="210473" y="124044"/>
                  </a:lnTo>
                  <a:lnTo>
                    <a:pt x="247025" y="186420"/>
                  </a:lnTo>
                  <a:lnTo>
                    <a:pt x="267917" y="242539"/>
                  </a:lnTo>
                  <a:lnTo>
                    <a:pt x="279243" y="303519"/>
                  </a:lnTo>
                  <a:lnTo>
                    <a:pt x="284011" y="365685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6" name="手繪多邊形 105"/>
            <p:cNvSpPr/>
            <p:nvPr/>
          </p:nvSpPr>
          <p:spPr>
            <a:xfrm>
              <a:off x="6529628" y="6769131"/>
              <a:ext cx="138661" cy="1"/>
            </a:xfrm>
            <a:custGeom>
              <a:avLst/>
              <a:gdLst/>
              <a:ahLst/>
              <a:cxnLst/>
              <a:rect l="0" t="0" r="0" b="0"/>
              <a:pathLst>
                <a:path w="138661" h="1">
                  <a:moveTo>
                    <a:pt x="0" y="0"/>
                  </a:moveTo>
                  <a:lnTo>
                    <a:pt x="54848" y="0"/>
                  </a:lnTo>
                  <a:lnTo>
                    <a:pt x="98420" y="0"/>
                  </a:lnTo>
                  <a:lnTo>
                    <a:pt x="138660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7" name="手繪多邊形 106"/>
            <p:cNvSpPr/>
            <p:nvPr/>
          </p:nvSpPr>
          <p:spPr>
            <a:xfrm>
              <a:off x="6239702" y="7071662"/>
              <a:ext cx="1323574" cy="138661"/>
            </a:xfrm>
            <a:custGeom>
              <a:avLst/>
              <a:gdLst/>
              <a:ahLst/>
              <a:cxnLst/>
              <a:rect l="0" t="0" r="0" b="0"/>
              <a:pathLst>
                <a:path w="1323574" h="138661">
                  <a:moveTo>
                    <a:pt x="0" y="0"/>
                  </a:moveTo>
                  <a:lnTo>
                    <a:pt x="58981" y="0"/>
                  </a:lnTo>
                  <a:lnTo>
                    <a:pt x="120343" y="0"/>
                  </a:lnTo>
                  <a:lnTo>
                    <a:pt x="166935" y="0"/>
                  </a:lnTo>
                  <a:lnTo>
                    <a:pt x="211920" y="0"/>
                  </a:lnTo>
                  <a:lnTo>
                    <a:pt x="272883" y="0"/>
                  </a:lnTo>
                  <a:lnTo>
                    <a:pt x="322692" y="3736"/>
                  </a:lnTo>
                  <a:lnTo>
                    <a:pt x="382737" y="17447"/>
                  </a:lnTo>
                  <a:lnTo>
                    <a:pt x="439021" y="30164"/>
                  </a:lnTo>
                  <a:lnTo>
                    <a:pt x="496718" y="40485"/>
                  </a:lnTo>
                  <a:lnTo>
                    <a:pt x="547571" y="49741"/>
                  </a:lnTo>
                  <a:lnTo>
                    <a:pt x="592116" y="57122"/>
                  </a:lnTo>
                  <a:lnTo>
                    <a:pt x="648691" y="61278"/>
                  </a:lnTo>
                  <a:lnTo>
                    <a:pt x="702336" y="62509"/>
                  </a:lnTo>
                  <a:lnTo>
                    <a:pt x="759161" y="65675"/>
                  </a:lnTo>
                  <a:lnTo>
                    <a:pt x="821159" y="82951"/>
                  </a:lnTo>
                  <a:lnTo>
                    <a:pt x="870311" y="86672"/>
                  </a:lnTo>
                  <a:lnTo>
                    <a:pt x="920356" y="91509"/>
                  </a:lnTo>
                  <a:lnTo>
                    <a:pt x="970666" y="98078"/>
                  </a:lnTo>
                  <a:lnTo>
                    <a:pt x="1024791" y="103759"/>
                  </a:lnTo>
                  <a:lnTo>
                    <a:pt x="1081445" y="110578"/>
                  </a:lnTo>
                  <a:lnTo>
                    <a:pt x="1144088" y="119573"/>
                  </a:lnTo>
                  <a:lnTo>
                    <a:pt x="1198325" y="133437"/>
                  </a:lnTo>
                  <a:lnTo>
                    <a:pt x="1261535" y="137628"/>
                  </a:lnTo>
                  <a:lnTo>
                    <a:pt x="1323573" y="13866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8" name="手繪多邊形 107"/>
            <p:cNvSpPr/>
            <p:nvPr/>
          </p:nvSpPr>
          <p:spPr>
            <a:xfrm>
              <a:off x="6441389" y="7172506"/>
              <a:ext cx="176478" cy="75633"/>
            </a:xfrm>
            <a:custGeom>
              <a:avLst/>
              <a:gdLst/>
              <a:ahLst/>
              <a:cxnLst/>
              <a:rect l="0" t="0" r="0" b="0"/>
              <a:pathLst>
                <a:path w="176478" h="75633">
                  <a:moveTo>
                    <a:pt x="0" y="0"/>
                  </a:moveTo>
                  <a:lnTo>
                    <a:pt x="52636" y="24236"/>
                  </a:lnTo>
                  <a:lnTo>
                    <a:pt x="108544" y="46598"/>
                  </a:lnTo>
                  <a:lnTo>
                    <a:pt x="149467" y="69067"/>
                  </a:lnTo>
                  <a:lnTo>
                    <a:pt x="176477" y="75632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9" name="手繪多邊形 108"/>
            <p:cNvSpPr/>
            <p:nvPr/>
          </p:nvSpPr>
          <p:spPr>
            <a:xfrm>
              <a:off x="6718709" y="7248138"/>
              <a:ext cx="277322" cy="75635"/>
            </a:xfrm>
            <a:custGeom>
              <a:avLst/>
              <a:gdLst/>
              <a:ahLst/>
              <a:cxnLst/>
              <a:rect l="0" t="0" r="0" b="0"/>
              <a:pathLst>
                <a:path w="277322" h="75635">
                  <a:moveTo>
                    <a:pt x="0" y="0"/>
                  </a:moveTo>
                  <a:lnTo>
                    <a:pt x="63489" y="17546"/>
                  </a:lnTo>
                  <a:lnTo>
                    <a:pt x="114364" y="43015"/>
                  </a:lnTo>
                  <a:lnTo>
                    <a:pt x="167099" y="63790"/>
                  </a:lnTo>
                  <a:lnTo>
                    <a:pt x="224898" y="72124"/>
                  </a:lnTo>
                  <a:lnTo>
                    <a:pt x="277321" y="75634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0" name="手繪多邊形 109"/>
            <p:cNvSpPr/>
            <p:nvPr/>
          </p:nvSpPr>
          <p:spPr>
            <a:xfrm>
              <a:off x="7084268" y="7323772"/>
              <a:ext cx="189083" cy="1"/>
            </a:xfrm>
            <a:custGeom>
              <a:avLst/>
              <a:gdLst/>
              <a:ahLst/>
              <a:cxnLst/>
              <a:rect l="0" t="0" r="0" b="0"/>
              <a:pathLst>
                <a:path w="189083" h="1">
                  <a:moveTo>
                    <a:pt x="0" y="0"/>
                  </a:moveTo>
                  <a:lnTo>
                    <a:pt x="54848" y="0"/>
                  </a:lnTo>
                  <a:lnTo>
                    <a:pt x="102155" y="0"/>
                  </a:lnTo>
                  <a:lnTo>
                    <a:pt x="147919" y="0"/>
                  </a:lnTo>
                  <a:lnTo>
                    <a:pt x="189082" y="0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1" name="手繪多邊形 110"/>
            <p:cNvSpPr/>
            <p:nvPr/>
          </p:nvSpPr>
          <p:spPr>
            <a:xfrm>
              <a:off x="7588486" y="7004427"/>
              <a:ext cx="390683" cy="369389"/>
            </a:xfrm>
            <a:custGeom>
              <a:avLst/>
              <a:gdLst/>
              <a:ahLst/>
              <a:cxnLst/>
              <a:rect l="0" t="0" r="0" b="0"/>
              <a:pathLst>
                <a:path w="390683" h="369389">
                  <a:moveTo>
                    <a:pt x="63028" y="218500"/>
                  </a:moveTo>
                  <a:lnTo>
                    <a:pt x="63028" y="273349"/>
                  </a:lnTo>
                  <a:lnTo>
                    <a:pt x="66763" y="320655"/>
                  </a:lnTo>
                  <a:lnTo>
                    <a:pt x="69719" y="337026"/>
                  </a:lnTo>
                  <a:lnTo>
                    <a:pt x="77293" y="347939"/>
                  </a:lnTo>
                  <a:lnTo>
                    <a:pt x="87945" y="355214"/>
                  </a:lnTo>
                  <a:lnTo>
                    <a:pt x="129703" y="365455"/>
                  </a:lnTo>
                  <a:lnTo>
                    <a:pt x="177558" y="368489"/>
                  </a:lnTo>
                  <a:lnTo>
                    <a:pt x="230953" y="369388"/>
                  </a:lnTo>
                  <a:lnTo>
                    <a:pt x="283657" y="365919"/>
                  </a:lnTo>
                  <a:lnTo>
                    <a:pt x="310950" y="358252"/>
                  </a:lnTo>
                  <a:lnTo>
                    <a:pt x="332417" y="345507"/>
                  </a:lnTo>
                  <a:lnTo>
                    <a:pt x="360252" y="315892"/>
                  </a:lnTo>
                  <a:lnTo>
                    <a:pt x="379548" y="280505"/>
                  </a:lnTo>
                  <a:lnTo>
                    <a:pt x="387443" y="223333"/>
                  </a:lnTo>
                  <a:lnTo>
                    <a:pt x="389291" y="173495"/>
                  </a:lnTo>
                  <a:lnTo>
                    <a:pt x="390111" y="122865"/>
                  </a:lnTo>
                  <a:lnTo>
                    <a:pt x="390573" y="62865"/>
                  </a:lnTo>
                  <a:lnTo>
                    <a:pt x="390682" y="27010"/>
                  </a:lnTo>
                  <a:lnTo>
                    <a:pt x="385109" y="15207"/>
                  </a:lnTo>
                  <a:lnTo>
                    <a:pt x="375791" y="7340"/>
                  </a:lnTo>
                  <a:lnTo>
                    <a:pt x="363976" y="2094"/>
                  </a:lnTo>
                  <a:lnTo>
                    <a:pt x="339644" y="0"/>
                  </a:lnTo>
                  <a:lnTo>
                    <a:pt x="289787" y="10069"/>
                  </a:lnTo>
                  <a:lnTo>
                    <a:pt x="238684" y="28199"/>
                  </a:lnTo>
                  <a:lnTo>
                    <a:pt x="177404" y="58020"/>
                  </a:lnTo>
                  <a:lnTo>
                    <a:pt x="116537" y="78851"/>
                  </a:lnTo>
                  <a:lnTo>
                    <a:pt x="63638" y="103145"/>
                  </a:lnTo>
                  <a:lnTo>
                    <a:pt x="11285" y="135700"/>
                  </a:lnTo>
                  <a:lnTo>
                    <a:pt x="0" y="142868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2" name="手繪多邊形 111"/>
            <p:cNvSpPr/>
            <p:nvPr/>
          </p:nvSpPr>
          <p:spPr>
            <a:xfrm>
              <a:off x="7777568" y="7147295"/>
              <a:ext cx="151266" cy="126056"/>
            </a:xfrm>
            <a:custGeom>
              <a:avLst/>
              <a:gdLst/>
              <a:ahLst/>
              <a:cxnLst/>
              <a:rect l="0" t="0" r="0" b="0"/>
              <a:pathLst>
                <a:path w="151266" h="126056">
                  <a:moveTo>
                    <a:pt x="0" y="0"/>
                  </a:moveTo>
                  <a:lnTo>
                    <a:pt x="20075" y="6692"/>
                  </a:lnTo>
                  <a:lnTo>
                    <a:pt x="73166" y="50290"/>
                  </a:lnTo>
                  <a:lnTo>
                    <a:pt x="131643" y="106740"/>
                  </a:lnTo>
                  <a:lnTo>
                    <a:pt x="151265" y="126055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3" name="手繪多邊形 112"/>
            <p:cNvSpPr/>
            <p:nvPr/>
          </p:nvSpPr>
          <p:spPr>
            <a:xfrm>
              <a:off x="7764962" y="7109478"/>
              <a:ext cx="126056" cy="176478"/>
            </a:xfrm>
            <a:custGeom>
              <a:avLst/>
              <a:gdLst/>
              <a:ahLst/>
              <a:cxnLst/>
              <a:rect l="0" t="0" r="0" b="0"/>
              <a:pathLst>
                <a:path w="126056" h="176478">
                  <a:moveTo>
                    <a:pt x="126055" y="0"/>
                  </a:moveTo>
                  <a:lnTo>
                    <a:pt x="107328" y="21528"/>
                  </a:lnTo>
                  <a:lnTo>
                    <a:pt x="77645" y="76808"/>
                  </a:lnTo>
                  <a:lnTo>
                    <a:pt x="53051" y="124887"/>
                  </a:lnTo>
                  <a:lnTo>
                    <a:pt x="0" y="176477"/>
                  </a:lnTo>
                </a:path>
              </a:pathLst>
            </a:custGeom>
            <a:ln w="38100" cap="flat" cmpd="sng" algn="ctr">
              <a:solidFill>
                <a:srgbClr val="FF0000">
                  <a:alpha val="8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27" name="群組 126"/>
          <p:cNvGrpSpPr/>
          <p:nvPr/>
        </p:nvGrpSpPr>
        <p:grpSpPr>
          <a:xfrm>
            <a:off x="7891017" y="5470769"/>
            <a:ext cx="1805012" cy="2155530"/>
            <a:chOff x="7891017" y="5470769"/>
            <a:chExt cx="1805012" cy="2155530"/>
          </a:xfrm>
        </p:grpSpPr>
        <p:sp>
          <p:nvSpPr>
            <p:cNvPr id="115" name="手繪多邊形 114"/>
            <p:cNvSpPr/>
            <p:nvPr/>
          </p:nvSpPr>
          <p:spPr>
            <a:xfrm>
              <a:off x="7891017" y="6239702"/>
              <a:ext cx="453797" cy="920199"/>
            </a:xfrm>
            <a:custGeom>
              <a:avLst/>
              <a:gdLst/>
              <a:ahLst/>
              <a:cxnLst/>
              <a:rect l="0" t="0" r="0" b="0"/>
              <a:pathLst>
                <a:path w="453797" h="920199">
                  <a:moveTo>
                    <a:pt x="0" y="920198"/>
                  </a:moveTo>
                  <a:lnTo>
                    <a:pt x="51077" y="859144"/>
                  </a:lnTo>
                  <a:lnTo>
                    <a:pt x="59263" y="850082"/>
                  </a:lnTo>
                  <a:lnTo>
                    <a:pt x="82462" y="788023"/>
                  </a:lnTo>
                  <a:lnTo>
                    <a:pt x="100532" y="724927"/>
                  </a:lnTo>
                  <a:lnTo>
                    <a:pt x="113357" y="673726"/>
                  </a:lnTo>
                  <a:lnTo>
                    <a:pt x="130238" y="618781"/>
                  </a:lnTo>
                  <a:lnTo>
                    <a:pt x="147060" y="566065"/>
                  </a:lnTo>
                  <a:lnTo>
                    <a:pt x="163870" y="503155"/>
                  </a:lnTo>
                  <a:lnTo>
                    <a:pt x="180679" y="443471"/>
                  </a:lnTo>
                  <a:lnTo>
                    <a:pt x="197485" y="382557"/>
                  </a:lnTo>
                  <a:lnTo>
                    <a:pt x="218028" y="328609"/>
                  </a:lnTo>
                  <a:lnTo>
                    <a:pt x="255402" y="273492"/>
                  </a:lnTo>
                  <a:lnTo>
                    <a:pt x="287540" y="220480"/>
                  </a:lnTo>
                  <a:lnTo>
                    <a:pt x="324246" y="173003"/>
                  </a:lnTo>
                  <a:lnTo>
                    <a:pt x="350550" y="118677"/>
                  </a:lnTo>
                  <a:lnTo>
                    <a:pt x="399330" y="55821"/>
                  </a:lnTo>
                  <a:lnTo>
                    <a:pt x="453796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6" name="手繪多邊形 115"/>
            <p:cNvSpPr/>
            <p:nvPr/>
          </p:nvSpPr>
          <p:spPr>
            <a:xfrm>
              <a:off x="8042283" y="6214491"/>
              <a:ext cx="302531" cy="25212"/>
            </a:xfrm>
            <a:custGeom>
              <a:avLst/>
              <a:gdLst/>
              <a:ahLst/>
              <a:cxnLst/>
              <a:rect l="0" t="0" r="0" b="0"/>
              <a:pathLst>
                <a:path w="302531" h="25212">
                  <a:moveTo>
                    <a:pt x="302530" y="25211"/>
                  </a:moveTo>
                  <a:lnTo>
                    <a:pt x="243947" y="25211"/>
                  </a:lnTo>
                  <a:lnTo>
                    <a:pt x="190397" y="25211"/>
                  </a:lnTo>
                  <a:lnTo>
                    <a:pt x="139050" y="25211"/>
                  </a:lnTo>
                  <a:lnTo>
                    <a:pt x="105218" y="22410"/>
                  </a:lnTo>
                  <a:lnTo>
                    <a:pt x="56075" y="7885"/>
                  </a:ln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7" name="手繪多邊形 116"/>
            <p:cNvSpPr/>
            <p:nvPr/>
          </p:nvSpPr>
          <p:spPr>
            <a:xfrm>
              <a:off x="8332208" y="6239702"/>
              <a:ext cx="113450" cy="176478"/>
            </a:xfrm>
            <a:custGeom>
              <a:avLst/>
              <a:gdLst/>
              <a:ahLst/>
              <a:cxnLst/>
              <a:rect l="0" t="0" r="0" b="0"/>
              <a:pathLst>
                <a:path w="113450" h="176478">
                  <a:moveTo>
                    <a:pt x="0" y="0"/>
                  </a:moveTo>
                  <a:lnTo>
                    <a:pt x="11464" y="28790"/>
                  </a:lnTo>
                  <a:lnTo>
                    <a:pt x="47176" y="84733"/>
                  </a:lnTo>
                  <a:lnTo>
                    <a:pt x="88365" y="140826"/>
                  </a:lnTo>
                  <a:lnTo>
                    <a:pt x="113449" y="17647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8" name="手繪多邊形 117"/>
            <p:cNvSpPr/>
            <p:nvPr/>
          </p:nvSpPr>
          <p:spPr>
            <a:xfrm>
              <a:off x="8459467" y="5470769"/>
              <a:ext cx="1236562" cy="731048"/>
            </a:xfrm>
            <a:custGeom>
              <a:avLst/>
              <a:gdLst/>
              <a:ahLst/>
              <a:cxnLst/>
              <a:rect l="0" t="0" r="0" b="0"/>
              <a:pathLst>
                <a:path w="1236562" h="731048">
                  <a:moveTo>
                    <a:pt x="818150" y="0"/>
                  </a:moveTo>
                  <a:lnTo>
                    <a:pt x="767833" y="1400"/>
                  </a:lnTo>
                  <a:lnTo>
                    <a:pt x="710646" y="10064"/>
                  </a:lnTo>
                  <a:lnTo>
                    <a:pt x="649349" y="20100"/>
                  </a:lnTo>
                  <a:lnTo>
                    <a:pt x="589636" y="25097"/>
                  </a:lnTo>
                  <a:lnTo>
                    <a:pt x="541285" y="36227"/>
                  </a:lnTo>
                  <a:lnTo>
                    <a:pt x="485252" y="56642"/>
                  </a:lnTo>
                  <a:lnTo>
                    <a:pt x="429744" y="80433"/>
                  </a:lnTo>
                  <a:lnTo>
                    <a:pt x="385013" y="96908"/>
                  </a:lnTo>
                  <a:lnTo>
                    <a:pt x="332659" y="115240"/>
                  </a:lnTo>
                  <a:lnTo>
                    <a:pt x="277325" y="135382"/>
                  </a:lnTo>
                  <a:lnTo>
                    <a:pt x="214728" y="161148"/>
                  </a:lnTo>
                  <a:lnTo>
                    <a:pt x="161752" y="179405"/>
                  </a:lnTo>
                  <a:lnTo>
                    <a:pt x="100666" y="227155"/>
                  </a:lnTo>
                  <a:lnTo>
                    <a:pt x="49307" y="287320"/>
                  </a:lnTo>
                  <a:lnTo>
                    <a:pt x="33851" y="306975"/>
                  </a:lnTo>
                  <a:lnTo>
                    <a:pt x="12515" y="357566"/>
                  </a:lnTo>
                  <a:lnTo>
                    <a:pt x="2861" y="404741"/>
                  </a:lnTo>
                  <a:lnTo>
                    <a:pt x="0" y="454201"/>
                  </a:lnTo>
                  <a:lnTo>
                    <a:pt x="2132" y="486191"/>
                  </a:lnTo>
                  <a:lnTo>
                    <a:pt x="19081" y="526422"/>
                  </a:lnTo>
                  <a:lnTo>
                    <a:pt x="58079" y="574700"/>
                  </a:lnTo>
                  <a:lnTo>
                    <a:pt x="89660" y="593887"/>
                  </a:lnTo>
                  <a:lnTo>
                    <a:pt x="140775" y="614319"/>
                  </a:lnTo>
                  <a:lnTo>
                    <a:pt x="192751" y="635973"/>
                  </a:lnTo>
                  <a:lnTo>
                    <a:pt x="240210" y="658729"/>
                  </a:lnTo>
                  <a:lnTo>
                    <a:pt x="282568" y="669999"/>
                  </a:lnTo>
                  <a:lnTo>
                    <a:pt x="336875" y="683411"/>
                  </a:lnTo>
                  <a:lnTo>
                    <a:pt x="391359" y="697309"/>
                  </a:lnTo>
                  <a:lnTo>
                    <a:pt x="449855" y="713007"/>
                  </a:lnTo>
                  <a:lnTo>
                    <a:pt x="494794" y="722134"/>
                  </a:lnTo>
                  <a:lnTo>
                    <a:pt x="542779" y="727124"/>
                  </a:lnTo>
                  <a:lnTo>
                    <a:pt x="590718" y="729342"/>
                  </a:lnTo>
                  <a:lnTo>
                    <a:pt x="635367" y="730328"/>
                  </a:lnTo>
                  <a:lnTo>
                    <a:pt x="686024" y="730766"/>
                  </a:lnTo>
                  <a:lnTo>
                    <a:pt x="738419" y="730961"/>
                  </a:lnTo>
                  <a:lnTo>
                    <a:pt x="785049" y="731047"/>
                  </a:lnTo>
                  <a:lnTo>
                    <a:pt x="843981" y="724404"/>
                  </a:lnTo>
                  <a:lnTo>
                    <a:pt x="887055" y="717396"/>
                  </a:lnTo>
                  <a:lnTo>
                    <a:pt x="931410" y="708211"/>
                  </a:lnTo>
                  <a:lnTo>
                    <a:pt x="987879" y="685891"/>
                  </a:lnTo>
                  <a:lnTo>
                    <a:pt x="1049681" y="645150"/>
                  </a:lnTo>
                  <a:lnTo>
                    <a:pt x="1089694" y="603021"/>
                  </a:lnTo>
                  <a:lnTo>
                    <a:pt x="1133079" y="541766"/>
                  </a:lnTo>
                  <a:lnTo>
                    <a:pt x="1154702" y="500403"/>
                  </a:lnTo>
                  <a:lnTo>
                    <a:pt x="1181247" y="442927"/>
                  </a:lnTo>
                  <a:lnTo>
                    <a:pt x="1203401" y="389711"/>
                  </a:lnTo>
                  <a:lnTo>
                    <a:pt x="1225000" y="330438"/>
                  </a:lnTo>
                  <a:lnTo>
                    <a:pt x="1232245" y="316934"/>
                  </a:lnTo>
                  <a:lnTo>
                    <a:pt x="1236561" y="286989"/>
                  </a:lnTo>
                  <a:lnTo>
                    <a:pt x="1232410" y="256407"/>
                  </a:lnTo>
                  <a:lnTo>
                    <a:pt x="1221227" y="228808"/>
                  </a:lnTo>
                  <a:lnTo>
                    <a:pt x="1199450" y="206271"/>
                  </a:lnTo>
                  <a:lnTo>
                    <a:pt x="1139820" y="168978"/>
                  </a:lnTo>
                  <a:lnTo>
                    <a:pt x="1090715" y="123055"/>
                  </a:lnTo>
                  <a:lnTo>
                    <a:pt x="1035395" y="74988"/>
                  </a:lnTo>
                  <a:lnTo>
                    <a:pt x="1002348" y="48675"/>
                  </a:lnTo>
                  <a:lnTo>
                    <a:pt x="946145" y="26526"/>
                  </a:lnTo>
                  <a:lnTo>
                    <a:pt x="903228" y="16730"/>
                  </a:lnTo>
                  <a:lnTo>
                    <a:pt x="855030" y="13827"/>
                  </a:lnTo>
                  <a:lnTo>
                    <a:pt x="812738" y="12967"/>
                  </a:lnTo>
                  <a:lnTo>
                    <a:pt x="780334" y="1260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9" name="手繪多邊形 118"/>
            <p:cNvSpPr/>
            <p:nvPr/>
          </p:nvSpPr>
          <p:spPr>
            <a:xfrm>
              <a:off x="8672555" y="5760694"/>
              <a:ext cx="844567" cy="138662"/>
            </a:xfrm>
            <a:custGeom>
              <a:avLst/>
              <a:gdLst/>
              <a:ahLst/>
              <a:cxnLst/>
              <a:rect l="0" t="0" r="0" b="0"/>
              <a:pathLst>
                <a:path w="844567" h="138662">
                  <a:moveTo>
                    <a:pt x="0" y="138661"/>
                  </a:moveTo>
                  <a:lnTo>
                    <a:pt x="54849" y="134926"/>
                  </a:lnTo>
                  <a:lnTo>
                    <a:pt x="102156" y="124948"/>
                  </a:lnTo>
                  <a:lnTo>
                    <a:pt x="155390" y="113122"/>
                  </a:lnTo>
                  <a:lnTo>
                    <a:pt x="196518" y="106301"/>
                  </a:lnTo>
                  <a:lnTo>
                    <a:pt x="242809" y="103270"/>
                  </a:lnTo>
                  <a:lnTo>
                    <a:pt x="298864" y="98187"/>
                  </a:lnTo>
                  <a:lnTo>
                    <a:pt x="358326" y="91259"/>
                  </a:lnTo>
                  <a:lnTo>
                    <a:pt x="412766" y="83512"/>
                  </a:lnTo>
                  <a:lnTo>
                    <a:pt x="464974" y="71665"/>
                  </a:lnTo>
                  <a:lnTo>
                    <a:pt x="511987" y="58463"/>
                  </a:lnTo>
                  <a:lnTo>
                    <a:pt x="563479" y="44556"/>
                  </a:lnTo>
                  <a:lnTo>
                    <a:pt x="613595" y="39814"/>
                  </a:lnTo>
                  <a:lnTo>
                    <a:pt x="665326" y="37008"/>
                  </a:lnTo>
                  <a:lnTo>
                    <a:pt x="725785" y="29329"/>
                  </a:lnTo>
                  <a:lnTo>
                    <a:pt x="772166" y="27041"/>
                  </a:lnTo>
                  <a:lnTo>
                    <a:pt x="805852" y="18555"/>
                  </a:lnTo>
                  <a:lnTo>
                    <a:pt x="844566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0" name="手繪多邊形 119"/>
            <p:cNvSpPr/>
            <p:nvPr/>
          </p:nvSpPr>
          <p:spPr>
            <a:xfrm>
              <a:off x="8937270" y="5697667"/>
              <a:ext cx="378165" cy="365560"/>
            </a:xfrm>
            <a:custGeom>
              <a:avLst/>
              <a:gdLst/>
              <a:ahLst/>
              <a:cxnLst/>
              <a:rect l="0" t="0" r="0" b="0"/>
              <a:pathLst>
                <a:path w="378165" h="365560">
                  <a:moveTo>
                    <a:pt x="378164" y="0"/>
                  </a:moveTo>
                  <a:lnTo>
                    <a:pt x="340762" y="61091"/>
                  </a:lnTo>
                  <a:lnTo>
                    <a:pt x="311524" y="107740"/>
                  </a:lnTo>
                  <a:lnTo>
                    <a:pt x="270694" y="166167"/>
                  </a:lnTo>
                  <a:lnTo>
                    <a:pt x="223397" y="223465"/>
                  </a:lnTo>
                  <a:lnTo>
                    <a:pt x="162401" y="273219"/>
                  </a:lnTo>
                  <a:lnTo>
                    <a:pt x="103043" y="316868"/>
                  </a:lnTo>
                  <a:lnTo>
                    <a:pt x="50857" y="348731"/>
                  </a:lnTo>
                  <a:lnTo>
                    <a:pt x="0" y="36555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1" name="手繪多邊形 120"/>
            <p:cNvSpPr/>
            <p:nvPr/>
          </p:nvSpPr>
          <p:spPr>
            <a:xfrm>
              <a:off x="8937270" y="5974987"/>
              <a:ext cx="126055" cy="289927"/>
            </a:xfrm>
            <a:custGeom>
              <a:avLst/>
              <a:gdLst/>
              <a:ahLst/>
              <a:cxnLst/>
              <a:rect l="0" t="0" r="0" b="0"/>
              <a:pathLst>
                <a:path w="126055" h="289927">
                  <a:moveTo>
                    <a:pt x="0" y="0"/>
                  </a:moveTo>
                  <a:lnTo>
                    <a:pt x="20076" y="13384"/>
                  </a:lnTo>
                  <a:lnTo>
                    <a:pt x="33666" y="34895"/>
                  </a:lnTo>
                  <a:lnTo>
                    <a:pt x="56662" y="82237"/>
                  </a:lnTo>
                  <a:lnTo>
                    <a:pt x="74205" y="121987"/>
                  </a:lnTo>
                  <a:lnTo>
                    <a:pt x="82001" y="167666"/>
                  </a:lnTo>
                  <a:lnTo>
                    <a:pt x="93082" y="227245"/>
                  </a:lnTo>
                  <a:lnTo>
                    <a:pt x="105235" y="273688"/>
                  </a:lnTo>
                  <a:lnTo>
                    <a:pt x="109374" y="281902"/>
                  </a:lnTo>
                  <a:lnTo>
                    <a:pt x="113533" y="285977"/>
                  </a:lnTo>
                  <a:lnTo>
                    <a:pt x="126054" y="28992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2" name="手繪多邊形 121"/>
            <p:cNvSpPr/>
            <p:nvPr/>
          </p:nvSpPr>
          <p:spPr>
            <a:xfrm>
              <a:off x="9151563" y="5956436"/>
              <a:ext cx="453797" cy="428474"/>
            </a:xfrm>
            <a:custGeom>
              <a:avLst/>
              <a:gdLst/>
              <a:ahLst/>
              <a:cxnLst/>
              <a:rect l="0" t="0" r="0" b="0"/>
              <a:pathLst>
                <a:path w="453797" h="428474">
                  <a:moveTo>
                    <a:pt x="0" y="68973"/>
                  </a:moveTo>
                  <a:lnTo>
                    <a:pt x="21527" y="50246"/>
                  </a:lnTo>
                  <a:lnTo>
                    <a:pt x="83500" y="27256"/>
                  </a:lnTo>
                  <a:lnTo>
                    <a:pt x="131342" y="14439"/>
                  </a:lnTo>
                  <a:lnTo>
                    <a:pt x="194384" y="8462"/>
                  </a:lnTo>
                  <a:lnTo>
                    <a:pt x="246210" y="0"/>
                  </a:lnTo>
                  <a:lnTo>
                    <a:pt x="288177" y="2005"/>
                  </a:lnTo>
                  <a:lnTo>
                    <a:pt x="295763" y="8921"/>
                  </a:lnTo>
                  <a:lnTo>
                    <a:pt x="299419" y="19135"/>
                  </a:lnTo>
                  <a:lnTo>
                    <a:pt x="301609" y="67746"/>
                  </a:lnTo>
                  <a:lnTo>
                    <a:pt x="302121" y="113247"/>
                  </a:lnTo>
                  <a:lnTo>
                    <a:pt x="302349" y="166150"/>
                  </a:lnTo>
                  <a:lnTo>
                    <a:pt x="302450" y="211139"/>
                  </a:lnTo>
                  <a:lnTo>
                    <a:pt x="298772" y="264230"/>
                  </a:lnTo>
                  <a:lnTo>
                    <a:pt x="292546" y="314042"/>
                  </a:lnTo>
                  <a:lnTo>
                    <a:pt x="286966" y="365683"/>
                  </a:lnTo>
                  <a:lnTo>
                    <a:pt x="278806" y="392727"/>
                  </a:lnTo>
                  <a:lnTo>
                    <a:pt x="265841" y="414084"/>
                  </a:lnTo>
                  <a:lnTo>
                    <a:pt x="255662" y="420900"/>
                  </a:lnTo>
                  <a:lnTo>
                    <a:pt x="229411" y="428473"/>
                  </a:lnTo>
                  <a:lnTo>
                    <a:pt x="218769" y="424890"/>
                  </a:lnTo>
                  <a:lnTo>
                    <a:pt x="210274" y="416898"/>
                  </a:lnTo>
                  <a:lnTo>
                    <a:pt x="198500" y="393080"/>
                  </a:lnTo>
                  <a:lnTo>
                    <a:pt x="193273" y="348173"/>
                  </a:lnTo>
                  <a:lnTo>
                    <a:pt x="201373" y="302186"/>
                  </a:lnTo>
                  <a:lnTo>
                    <a:pt x="213686" y="279536"/>
                  </a:lnTo>
                  <a:lnTo>
                    <a:pt x="225093" y="272376"/>
                  </a:lnTo>
                  <a:lnTo>
                    <a:pt x="276007" y="260897"/>
                  </a:lnTo>
                  <a:lnTo>
                    <a:pt x="320156" y="253249"/>
                  </a:lnTo>
                  <a:lnTo>
                    <a:pt x="364054" y="245181"/>
                  </a:lnTo>
                  <a:lnTo>
                    <a:pt x="416935" y="236499"/>
                  </a:lnTo>
                  <a:lnTo>
                    <a:pt x="453796" y="23284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3" name="手繪多邊形 122"/>
            <p:cNvSpPr/>
            <p:nvPr/>
          </p:nvSpPr>
          <p:spPr>
            <a:xfrm>
              <a:off x="9012903" y="6214491"/>
              <a:ext cx="63028" cy="378165"/>
            </a:xfrm>
            <a:custGeom>
              <a:avLst/>
              <a:gdLst/>
              <a:ahLst/>
              <a:cxnLst/>
              <a:rect l="0" t="0" r="0" b="0"/>
              <a:pathLst>
                <a:path w="63028" h="378165">
                  <a:moveTo>
                    <a:pt x="0" y="0"/>
                  </a:moveTo>
                  <a:lnTo>
                    <a:pt x="17326" y="40254"/>
                  </a:lnTo>
                  <a:lnTo>
                    <a:pt x="22874" y="87404"/>
                  </a:lnTo>
                  <a:lnTo>
                    <a:pt x="25919" y="143704"/>
                  </a:lnTo>
                  <a:lnTo>
                    <a:pt x="33669" y="199291"/>
                  </a:lnTo>
                  <a:lnTo>
                    <a:pt x="35973" y="244041"/>
                  </a:lnTo>
                  <a:lnTo>
                    <a:pt x="43961" y="296405"/>
                  </a:lnTo>
                  <a:lnTo>
                    <a:pt x="59548" y="357282"/>
                  </a:lnTo>
                  <a:lnTo>
                    <a:pt x="63027" y="37816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4" name="手繪多邊形 123"/>
            <p:cNvSpPr/>
            <p:nvPr/>
          </p:nvSpPr>
          <p:spPr>
            <a:xfrm>
              <a:off x="8533895" y="6453995"/>
              <a:ext cx="781540" cy="300389"/>
            </a:xfrm>
            <a:custGeom>
              <a:avLst/>
              <a:gdLst/>
              <a:ahLst/>
              <a:cxnLst/>
              <a:rect l="0" t="0" r="0" b="0"/>
              <a:pathLst>
                <a:path w="781540" h="300389">
                  <a:moveTo>
                    <a:pt x="0" y="88238"/>
                  </a:moveTo>
                  <a:lnTo>
                    <a:pt x="20076" y="81546"/>
                  </a:lnTo>
                  <a:lnTo>
                    <a:pt x="41137" y="85731"/>
                  </a:lnTo>
                  <a:lnTo>
                    <a:pt x="64503" y="98329"/>
                  </a:lnTo>
                  <a:lnTo>
                    <a:pt x="126249" y="152594"/>
                  </a:lnTo>
                  <a:lnTo>
                    <a:pt x="176515" y="207812"/>
                  </a:lnTo>
                  <a:lnTo>
                    <a:pt x="232817" y="248437"/>
                  </a:lnTo>
                  <a:lnTo>
                    <a:pt x="279890" y="280226"/>
                  </a:lnTo>
                  <a:lnTo>
                    <a:pt x="325547" y="295299"/>
                  </a:lnTo>
                  <a:lnTo>
                    <a:pt x="374557" y="300388"/>
                  </a:lnTo>
                  <a:lnTo>
                    <a:pt x="423160" y="299094"/>
                  </a:lnTo>
                  <a:lnTo>
                    <a:pt x="451385" y="288865"/>
                  </a:lnTo>
                  <a:lnTo>
                    <a:pt x="505143" y="242147"/>
                  </a:lnTo>
                  <a:lnTo>
                    <a:pt x="564523" y="199304"/>
                  </a:lnTo>
                  <a:lnTo>
                    <a:pt x="617130" y="157487"/>
                  </a:lnTo>
                  <a:lnTo>
                    <a:pt x="674382" y="106246"/>
                  </a:lnTo>
                  <a:lnTo>
                    <a:pt x="729870" y="51489"/>
                  </a:lnTo>
                  <a:lnTo>
                    <a:pt x="781539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5" name="手繪多邊形 124"/>
            <p:cNvSpPr/>
            <p:nvPr/>
          </p:nvSpPr>
          <p:spPr>
            <a:xfrm>
              <a:off x="8806303" y="6668288"/>
              <a:ext cx="829447" cy="302532"/>
            </a:xfrm>
            <a:custGeom>
              <a:avLst/>
              <a:gdLst/>
              <a:ahLst/>
              <a:cxnLst/>
              <a:rect l="0" t="0" r="0" b="0"/>
              <a:pathLst>
                <a:path w="829447" h="302532">
                  <a:moveTo>
                    <a:pt x="332655" y="37816"/>
                  </a:moveTo>
                  <a:lnTo>
                    <a:pt x="312578" y="51200"/>
                  </a:lnTo>
                  <a:lnTo>
                    <a:pt x="259944" y="66214"/>
                  </a:lnTo>
                  <a:lnTo>
                    <a:pt x="204508" y="86225"/>
                  </a:lnTo>
                  <a:lnTo>
                    <a:pt x="152601" y="109895"/>
                  </a:lnTo>
                  <a:lnTo>
                    <a:pt x="101739" y="127958"/>
                  </a:lnTo>
                  <a:lnTo>
                    <a:pt x="44426" y="165336"/>
                  </a:lnTo>
                  <a:lnTo>
                    <a:pt x="18272" y="183663"/>
                  </a:lnTo>
                  <a:lnTo>
                    <a:pt x="9617" y="195274"/>
                  </a:lnTo>
                  <a:lnTo>
                    <a:pt x="0" y="223114"/>
                  </a:lnTo>
                  <a:lnTo>
                    <a:pt x="237" y="235580"/>
                  </a:lnTo>
                  <a:lnTo>
                    <a:pt x="7970" y="256901"/>
                  </a:lnTo>
                  <a:lnTo>
                    <a:pt x="28214" y="275715"/>
                  </a:lnTo>
                  <a:lnTo>
                    <a:pt x="55886" y="290612"/>
                  </a:lnTo>
                  <a:lnTo>
                    <a:pt x="119301" y="300177"/>
                  </a:lnTo>
                  <a:lnTo>
                    <a:pt x="172797" y="301833"/>
                  </a:lnTo>
                  <a:lnTo>
                    <a:pt x="233000" y="302324"/>
                  </a:lnTo>
                  <a:lnTo>
                    <a:pt x="291456" y="302469"/>
                  </a:lnTo>
                  <a:lnTo>
                    <a:pt x="344258" y="302513"/>
                  </a:lnTo>
                  <a:lnTo>
                    <a:pt x="402855" y="302525"/>
                  </a:lnTo>
                  <a:lnTo>
                    <a:pt x="465970" y="302529"/>
                  </a:lnTo>
                  <a:lnTo>
                    <a:pt x="520153" y="302530"/>
                  </a:lnTo>
                  <a:lnTo>
                    <a:pt x="571689" y="302531"/>
                  </a:lnTo>
                  <a:lnTo>
                    <a:pt x="622440" y="302531"/>
                  </a:lnTo>
                  <a:lnTo>
                    <a:pt x="676695" y="298795"/>
                  </a:lnTo>
                  <a:lnTo>
                    <a:pt x="712459" y="291066"/>
                  </a:lnTo>
                  <a:lnTo>
                    <a:pt x="749743" y="269565"/>
                  </a:lnTo>
                  <a:lnTo>
                    <a:pt x="799276" y="232836"/>
                  </a:lnTo>
                  <a:lnTo>
                    <a:pt x="811808" y="226655"/>
                  </a:lnTo>
                  <a:lnTo>
                    <a:pt x="820163" y="216932"/>
                  </a:lnTo>
                  <a:lnTo>
                    <a:pt x="829446" y="191188"/>
                  </a:lnTo>
                  <a:lnTo>
                    <a:pt x="826102" y="161072"/>
                  </a:lnTo>
                  <a:lnTo>
                    <a:pt x="821288" y="145197"/>
                  </a:lnTo>
                  <a:lnTo>
                    <a:pt x="801001" y="120089"/>
                  </a:lnTo>
                  <a:lnTo>
                    <a:pt x="743547" y="73706"/>
                  </a:lnTo>
                  <a:lnTo>
                    <a:pt x="698262" y="56543"/>
                  </a:lnTo>
                  <a:lnTo>
                    <a:pt x="642514" y="42586"/>
                  </a:lnTo>
                  <a:lnTo>
                    <a:pt x="585690" y="29581"/>
                  </a:lnTo>
                  <a:lnTo>
                    <a:pt x="535687" y="21084"/>
                  </a:lnTo>
                  <a:lnTo>
                    <a:pt x="488253" y="16374"/>
                  </a:lnTo>
                  <a:lnTo>
                    <a:pt x="429646" y="9987"/>
                  </a:lnTo>
                  <a:lnTo>
                    <a:pt x="378200" y="2959"/>
                  </a:lnTo>
                  <a:lnTo>
                    <a:pt x="322340" y="877"/>
                  </a:lnTo>
                  <a:lnTo>
                    <a:pt x="270306" y="259"/>
                  </a:lnTo>
                  <a:lnTo>
                    <a:pt x="215671" y="77"/>
                  </a:lnTo>
                  <a:lnTo>
                    <a:pt x="158865" y="22"/>
                  </a:lnTo>
                  <a:lnTo>
                    <a:pt x="117757" y="7"/>
                  </a:lnTo>
                  <a:lnTo>
                    <a:pt x="93151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6" name="手繪多邊形 125"/>
            <p:cNvSpPr/>
            <p:nvPr/>
          </p:nvSpPr>
          <p:spPr>
            <a:xfrm>
              <a:off x="8886848" y="6869974"/>
              <a:ext cx="743723" cy="756325"/>
            </a:xfrm>
            <a:custGeom>
              <a:avLst/>
              <a:gdLst/>
              <a:ahLst/>
              <a:cxnLst/>
              <a:rect l="0" t="0" r="0" b="0"/>
              <a:pathLst>
                <a:path w="743723" h="756325">
                  <a:moveTo>
                    <a:pt x="0" y="63028"/>
                  </a:moveTo>
                  <a:lnTo>
                    <a:pt x="0" y="120609"/>
                  </a:lnTo>
                  <a:lnTo>
                    <a:pt x="0" y="174708"/>
                  </a:lnTo>
                  <a:lnTo>
                    <a:pt x="0" y="219110"/>
                  </a:lnTo>
                  <a:lnTo>
                    <a:pt x="0" y="266855"/>
                  </a:lnTo>
                  <a:lnTo>
                    <a:pt x="0" y="313287"/>
                  </a:lnTo>
                  <a:lnTo>
                    <a:pt x="0" y="370924"/>
                  </a:lnTo>
                  <a:lnTo>
                    <a:pt x="0" y="426286"/>
                  </a:lnTo>
                  <a:lnTo>
                    <a:pt x="0" y="470983"/>
                  </a:lnTo>
                  <a:lnTo>
                    <a:pt x="0" y="515126"/>
                  </a:lnTo>
                  <a:lnTo>
                    <a:pt x="0" y="559488"/>
                  </a:lnTo>
                  <a:lnTo>
                    <a:pt x="0" y="607217"/>
                  </a:lnTo>
                  <a:lnTo>
                    <a:pt x="0" y="667950"/>
                  </a:lnTo>
                  <a:lnTo>
                    <a:pt x="0" y="721427"/>
                  </a:lnTo>
                  <a:lnTo>
                    <a:pt x="7004" y="733061"/>
                  </a:lnTo>
                  <a:lnTo>
                    <a:pt x="18675" y="740816"/>
                  </a:lnTo>
                  <a:lnTo>
                    <a:pt x="51719" y="749435"/>
                  </a:lnTo>
                  <a:lnTo>
                    <a:pt x="114767" y="754285"/>
                  </a:lnTo>
                  <a:lnTo>
                    <a:pt x="171576" y="755723"/>
                  </a:lnTo>
                  <a:lnTo>
                    <a:pt x="230738" y="756149"/>
                  </a:lnTo>
                  <a:lnTo>
                    <a:pt x="284371" y="756275"/>
                  </a:lnTo>
                  <a:lnTo>
                    <a:pt x="337146" y="756312"/>
                  </a:lnTo>
                  <a:lnTo>
                    <a:pt x="395112" y="756324"/>
                  </a:lnTo>
                  <a:lnTo>
                    <a:pt x="449792" y="753526"/>
                  </a:lnTo>
                  <a:lnTo>
                    <a:pt x="508323" y="737601"/>
                  </a:lnTo>
                  <a:lnTo>
                    <a:pt x="563171" y="723390"/>
                  </a:lnTo>
                  <a:lnTo>
                    <a:pt x="620351" y="710308"/>
                  </a:lnTo>
                  <a:lnTo>
                    <a:pt x="663749" y="696161"/>
                  </a:lnTo>
                  <a:lnTo>
                    <a:pt x="719876" y="658956"/>
                  </a:lnTo>
                  <a:lnTo>
                    <a:pt x="727825" y="647995"/>
                  </a:lnTo>
                  <a:lnTo>
                    <a:pt x="736657" y="620875"/>
                  </a:lnTo>
                  <a:lnTo>
                    <a:pt x="741629" y="560727"/>
                  </a:lnTo>
                  <a:lnTo>
                    <a:pt x="743102" y="503066"/>
                  </a:lnTo>
                  <a:lnTo>
                    <a:pt x="743539" y="443807"/>
                  </a:lnTo>
                  <a:lnTo>
                    <a:pt x="743667" y="388588"/>
                  </a:lnTo>
                  <a:lnTo>
                    <a:pt x="743698" y="338911"/>
                  </a:lnTo>
                  <a:lnTo>
                    <a:pt x="743711" y="285085"/>
                  </a:lnTo>
                  <a:lnTo>
                    <a:pt x="743719" y="223286"/>
                  </a:lnTo>
                  <a:lnTo>
                    <a:pt x="743722" y="169493"/>
                  </a:lnTo>
                  <a:lnTo>
                    <a:pt x="743722" y="118072"/>
                  </a:lnTo>
                  <a:lnTo>
                    <a:pt x="743722" y="67354"/>
                  </a:lnTo>
                  <a:lnTo>
                    <a:pt x="743722" y="14965"/>
                  </a:lnTo>
                  <a:lnTo>
                    <a:pt x="743722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360302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自訂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6" baseType="lpstr">
      <vt:lpstr>Arial</vt:lpstr>
      <vt:lpstr>新細明體</vt:lpstr>
      <vt:lpstr>Calibri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2016-10-24T02:27:27Z</dcterms:created>
  <dcterms:modified xsi:type="dcterms:W3CDTF">2016-10-24T02:27:32Z</dcterms:modified>
</cp:coreProperties>
</file>