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0160000" cy="7747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2000" y="2406593"/>
            <a:ext cx="8636000" cy="166058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389967"/>
            <a:ext cx="7112000" cy="197978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61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21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66000" y="310241"/>
            <a:ext cx="2286000" cy="661005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8001" y="310241"/>
            <a:ext cx="6688667" cy="6610056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65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33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2570" y="4978167"/>
            <a:ext cx="8636000" cy="15386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02570" y="3283510"/>
            <a:ext cx="8636000" cy="16946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35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8000" y="1807635"/>
            <a:ext cx="4487333" cy="5112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64667" y="1807635"/>
            <a:ext cx="4487333" cy="5112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288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1734109"/>
            <a:ext cx="4489098" cy="7226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8000" y="2456803"/>
            <a:ext cx="4489098" cy="44634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61141" y="1734109"/>
            <a:ext cx="4490861" cy="7226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61141" y="2456803"/>
            <a:ext cx="4490861" cy="44634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98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55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42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1" y="308445"/>
            <a:ext cx="3342570" cy="13126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72278" y="308447"/>
            <a:ext cx="5679722" cy="6611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8001" y="1621133"/>
            <a:ext cx="3342570" cy="52991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00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1431" y="5422900"/>
            <a:ext cx="6096000" cy="6402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91431" y="692209"/>
            <a:ext cx="6096000" cy="4648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91431" y="6063104"/>
            <a:ext cx="6096000" cy="9091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31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08000" y="310239"/>
            <a:ext cx="9144000" cy="12911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1807635"/>
            <a:ext cx="9144000" cy="5112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08001" y="7180323"/>
            <a:ext cx="2370667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95B13-7B4C-4BCE-9D3E-3957509147B2}" type="datetimeFigureOut">
              <a:rPr lang="zh-TW" altLang="en-US" smtClean="0"/>
              <a:t>2016/10/3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471335" y="7180323"/>
            <a:ext cx="3217333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281334" y="7180323"/>
            <a:ext cx="2370667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DA7DE-8A85-40AC-9FD2-8048E47D5F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38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2105180" y="1462569"/>
            <a:ext cx="1852926" cy="2010621"/>
            <a:chOff x="2105180" y="1462569"/>
            <a:chExt cx="1852926" cy="2010621"/>
          </a:xfrm>
        </p:grpSpPr>
        <p:sp>
          <p:nvSpPr>
            <p:cNvPr id="2" name="手繪多邊形 1"/>
            <p:cNvSpPr/>
            <p:nvPr/>
          </p:nvSpPr>
          <p:spPr>
            <a:xfrm>
              <a:off x="2105180" y="1462569"/>
              <a:ext cx="1852926" cy="2010621"/>
            </a:xfrm>
            <a:custGeom>
              <a:avLst/>
              <a:gdLst/>
              <a:ahLst/>
              <a:cxnLst/>
              <a:rect l="0" t="0" r="0" b="0"/>
              <a:pathLst>
                <a:path w="1852926" h="2010621">
                  <a:moveTo>
                    <a:pt x="25142" y="188746"/>
                  </a:moveTo>
                  <a:lnTo>
                    <a:pt x="15165" y="243594"/>
                  </a:lnTo>
                  <a:lnTo>
                    <a:pt x="13316" y="290901"/>
                  </a:lnTo>
                  <a:lnTo>
                    <a:pt x="12768" y="340400"/>
                  </a:lnTo>
                  <a:lnTo>
                    <a:pt x="12605" y="390549"/>
                  </a:lnTo>
                  <a:lnTo>
                    <a:pt x="12557" y="444624"/>
                  </a:lnTo>
                  <a:lnTo>
                    <a:pt x="8808" y="504999"/>
                  </a:lnTo>
                  <a:lnTo>
                    <a:pt x="3877" y="547798"/>
                  </a:lnTo>
                  <a:lnTo>
                    <a:pt x="1685" y="594831"/>
                  </a:lnTo>
                  <a:lnTo>
                    <a:pt x="711" y="643747"/>
                  </a:lnTo>
                  <a:lnTo>
                    <a:pt x="278" y="693500"/>
                  </a:lnTo>
                  <a:lnTo>
                    <a:pt x="85" y="743624"/>
                  </a:lnTo>
                  <a:lnTo>
                    <a:pt x="0" y="793914"/>
                  </a:lnTo>
                  <a:lnTo>
                    <a:pt x="1363" y="842876"/>
                  </a:lnTo>
                  <a:lnTo>
                    <a:pt x="6637" y="887981"/>
                  </a:lnTo>
                  <a:lnTo>
                    <a:pt x="9915" y="938841"/>
                  </a:lnTo>
                  <a:lnTo>
                    <a:pt x="11372" y="992725"/>
                  </a:lnTo>
                  <a:lnTo>
                    <a:pt x="12019" y="1044686"/>
                  </a:lnTo>
                  <a:lnTo>
                    <a:pt x="12307" y="1095792"/>
                  </a:lnTo>
                  <a:lnTo>
                    <a:pt x="13835" y="1142316"/>
                  </a:lnTo>
                  <a:lnTo>
                    <a:pt x="21170" y="1194932"/>
                  </a:lnTo>
                  <a:lnTo>
                    <a:pt x="23965" y="1255030"/>
                  </a:lnTo>
                  <a:lnTo>
                    <a:pt x="24619" y="1301327"/>
                  </a:lnTo>
                  <a:lnTo>
                    <a:pt x="31679" y="1354562"/>
                  </a:lnTo>
                  <a:lnTo>
                    <a:pt x="35950" y="1417022"/>
                  </a:lnTo>
                  <a:lnTo>
                    <a:pt x="36949" y="1460627"/>
                  </a:lnTo>
                  <a:lnTo>
                    <a:pt x="37393" y="1504752"/>
                  </a:lnTo>
                  <a:lnTo>
                    <a:pt x="37590" y="1552375"/>
                  </a:lnTo>
                  <a:lnTo>
                    <a:pt x="41413" y="1601553"/>
                  </a:lnTo>
                  <a:lnTo>
                    <a:pt x="46380" y="1651422"/>
                  </a:lnTo>
                  <a:lnTo>
                    <a:pt x="48587" y="1701598"/>
                  </a:lnTo>
                  <a:lnTo>
                    <a:pt x="49568" y="1748175"/>
                  </a:lnTo>
                  <a:lnTo>
                    <a:pt x="50005" y="1792220"/>
                  </a:lnTo>
                  <a:lnTo>
                    <a:pt x="50250" y="1854987"/>
                  </a:lnTo>
                  <a:lnTo>
                    <a:pt x="48922" y="1909690"/>
                  </a:lnTo>
                  <a:lnTo>
                    <a:pt x="41681" y="1961380"/>
                  </a:lnTo>
                  <a:lnTo>
                    <a:pt x="39496" y="1995291"/>
                  </a:lnTo>
                  <a:lnTo>
                    <a:pt x="44516" y="2003774"/>
                  </a:lnTo>
                  <a:lnTo>
                    <a:pt x="53465" y="2006628"/>
                  </a:lnTo>
                  <a:lnTo>
                    <a:pt x="114773" y="1997773"/>
                  </a:lnTo>
                  <a:lnTo>
                    <a:pt x="173864" y="1986545"/>
                  </a:lnTo>
                  <a:lnTo>
                    <a:pt x="229033" y="1981039"/>
                  </a:lnTo>
                  <a:lnTo>
                    <a:pt x="280861" y="1979409"/>
                  </a:lnTo>
                  <a:lnTo>
                    <a:pt x="338392" y="1972233"/>
                  </a:lnTo>
                  <a:lnTo>
                    <a:pt x="393098" y="1967928"/>
                  </a:lnTo>
                  <a:lnTo>
                    <a:pt x="451482" y="1966652"/>
                  </a:lnTo>
                  <a:lnTo>
                    <a:pt x="513133" y="1966274"/>
                  </a:lnTo>
                  <a:lnTo>
                    <a:pt x="575753" y="1966162"/>
                  </a:lnTo>
                  <a:lnTo>
                    <a:pt x="621410" y="1966136"/>
                  </a:lnTo>
                  <a:lnTo>
                    <a:pt x="668314" y="1966125"/>
                  </a:lnTo>
                  <a:lnTo>
                    <a:pt x="712504" y="1966119"/>
                  </a:lnTo>
                  <a:lnTo>
                    <a:pt x="755487" y="1969852"/>
                  </a:lnTo>
                  <a:lnTo>
                    <a:pt x="797934" y="1974780"/>
                  </a:lnTo>
                  <a:lnTo>
                    <a:pt x="861203" y="1977554"/>
                  </a:lnTo>
                  <a:lnTo>
                    <a:pt x="903278" y="1978202"/>
                  </a:lnTo>
                  <a:lnTo>
                    <a:pt x="949056" y="1978491"/>
                  </a:lnTo>
                  <a:lnTo>
                    <a:pt x="1010870" y="1982388"/>
                  </a:lnTo>
                  <a:lnTo>
                    <a:pt x="1059531" y="1988678"/>
                  </a:lnTo>
                  <a:lnTo>
                    <a:pt x="1113167" y="1990542"/>
                  </a:lnTo>
                  <a:lnTo>
                    <a:pt x="1154388" y="1992379"/>
                  </a:lnTo>
                  <a:lnTo>
                    <a:pt x="1200721" y="1997864"/>
                  </a:lnTo>
                  <a:lnTo>
                    <a:pt x="1245591" y="2001235"/>
                  </a:lnTo>
                  <a:lnTo>
                    <a:pt x="1288876" y="2002733"/>
                  </a:lnTo>
                  <a:lnTo>
                    <a:pt x="1331458" y="2003399"/>
                  </a:lnTo>
                  <a:lnTo>
                    <a:pt x="1394802" y="2003774"/>
                  </a:lnTo>
                  <a:lnTo>
                    <a:pt x="1457923" y="2003885"/>
                  </a:lnTo>
                  <a:lnTo>
                    <a:pt x="1514287" y="2003919"/>
                  </a:lnTo>
                  <a:lnTo>
                    <a:pt x="1573161" y="2010620"/>
                  </a:lnTo>
                  <a:lnTo>
                    <a:pt x="1621574" y="2008092"/>
                  </a:lnTo>
                  <a:lnTo>
                    <a:pt x="1669222" y="2005165"/>
                  </a:lnTo>
                  <a:lnTo>
                    <a:pt x="1732712" y="2001375"/>
                  </a:lnTo>
                  <a:lnTo>
                    <a:pt x="1755617" y="1990657"/>
                  </a:lnTo>
                  <a:lnTo>
                    <a:pt x="1784260" y="1962182"/>
                  </a:lnTo>
                  <a:lnTo>
                    <a:pt x="1813821" y="1902570"/>
                  </a:lnTo>
                  <a:lnTo>
                    <a:pt x="1823604" y="1861384"/>
                  </a:lnTo>
                  <a:lnTo>
                    <a:pt x="1833601" y="1803966"/>
                  </a:lnTo>
                  <a:lnTo>
                    <a:pt x="1838335" y="1751555"/>
                  </a:lnTo>
                  <a:lnTo>
                    <a:pt x="1839738" y="1691673"/>
                  </a:lnTo>
                  <a:lnTo>
                    <a:pt x="1840153" y="1629578"/>
                  </a:lnTo>
                  <a:lnTo>
                    <a:pt x="1846968" y="1566827"/>
                  </a:lnTo>
                  <a:lnTo>
                    <a:pt x="1850282" y="1521138"/>
                  </a:lnTo>
                  <a:lnTo>
                    <a:pt x="1851756" y="1472820"/>
                  </a:lnTo>
                  <a:lnTo>
                    <a:pt x="1852410" y="1423333"/>
                  </a:lnTo>
                  <a:lnTo>
                    <a:pt x="1852701" y="1377062"/>
                  </a:lnTo>
                  <a:lnTo>
                    <a:pt x="1852830" y="1331753"/>
                  </a:lnTo>
                  <a:lnTo>
                    <a:pt x="1852888" y="1283603"/>
                  </a:lnTo>
                  <a:lnTo>
                    <a:pt x="1852914" y="1234191"/>
                  </a:lnTo>
                  <a:lnTo>
                    <a:pt x="1852925" y="1187019"/>
                  </a:lnTo>
                  <a:lnTo>
                    <a:pt x="1851531" y="1127565"/>
                  </a:lnTo>
                  <a:lnTo>
                    <a:pt x="1844270" y="1064818"/>
                  </a:lnTo>
                  <a:lnTo>
                    <a:pt x="1842080" y="1017902"/>
                  </a:lnTo>
                  <a:lnTo>
                    <a:pt x="1841107" y="969038"/>
                  </a:lnTo>
                  <a:lnTo>
                    <a:pt x="1839274" y="919309"/>
                  </a:lnTo>
                  <a:lnTo>
                    <a:pt x="1833790" y="869194"/>
                  </a:lnTo>
                  <a:lnTo>
                    <a:pt x="1830420" y="822644"/>
                  </a:lnTo>
                  <a:lnTo>
                    <a:pt x="1828921" y="777212"/>
                  </a:lnTo>
                  <a:lnTo>
                    <a:pt x="1828256" y="729007"/>
                  </a:lnTo>
                  <a:lnTo>
                    <a:pt x="1824225" y="683305"/>
                  </a:lnTo>
                  <a:lnTo>
                    <a:pt x="1819165" y="639650"/>
                  </a:lnTo>
                  <a:lnTo>
                    <a:pt x="1816917" y="596905"/>
                  </a:lnTo>
                  <a:lnTo>
                    <a:pt x="1815650" y="533468"/>
                  </a:lnTo>
                  <a:lnTo>
                    <a:pt x="1815276" y="470319"/>
                  </a:lnTo>
                  <a:lnTo>
                    <a:pt x="1815164" y="407256"/>
                  </a:lnTo>
                  <a:lnTo>
                    <a:pt x="1815131" y="344218"/>
                  </a:lnTo>
                  <a:lnTo>
                    <a:pt x="1815122" y="287879"/>
                  </a:lnTo>
                  <a:lnTo>
                    <a:pt x="1815119" y="229012"/>
                  </a:lnTo>
                  <a:lnTo>
                    <a:pt x="1815118" y="167218"/>
                  </a:lnTo>
                  <a:lnTo>
                    <a:pt x="1815118" y="104556"/>
                  </a:lnTo>
                  <a:lnTo>
                    <a:pt x="1815118" y="48329"/>
                  </a:lnTo>
                  <a:lnTo>
                    <a:pt x="1807647" y="20826"/>
                  </a:lnTo>
                  <a:lnTo>
                    <a:pt x="1801734" y="9570"/>
                  </a:lnTo>
                  <a:lnTo>
                    <a:pt x="1792189" y="3467"/>
                  </a:lnTo>
                  <a:lnTo>
                    <a:pt x="1732881" y="0"/>
                  </a:lnTo>
                  <a:lnTo>
                    <a:pt x="1681970" y="3499"/>
                  </a:lnTo>
                  <a:lnTo>
                    <a:pt x="1652296" y="6971"/>
                  </a:lnTo>
                  <a:lnTo>
                    <a:pt x="1604092" y="3852"/>
                  </a:lnTo>
                  <a:lnTo>
                    <a:pt x="1554328" y="9153"/>
                  </a:lnTo>
                  <a:lnTo>
                    <a:pt x="1504101" y="11346"/>
                  </a:lnTo>
                  <a:lnTo>
                    <a:pt x="1440673" y="15822"/>
                  </a:lnTo>
                  <a:lnTo>
                    <a:pt x="1380575" y="23087"/>
                  </a:lnTo>
                  <a:lnTo>
                    <a:pt x="1324696" y="24345"/>
                  </a:lnTo>
                  <a:lnTo>
                    <a:pt x="1270479" y="24718"/>
                  </a:lnTo>
                  <a:lnTo>
                    <a:pt x="1218933" y="31520"/>
                  </a:lnTo>
                  <a:lnTo>
                    <a:pt x="1161486" y="35715"/>
                  </a:lnTo>
                  <a:lnTo>
                    <a:pt x="1100112" y="36957"/>
                  </a:lnTo>
                  <a:lnTo>
                    <a:pt x="1050958" y="44017"/>
                  </a:lnTo>
                  <a:lnTo>
                    <a:pt x="996399" y="54980"/>
                  </a:lnTo>
                  <a:lnTo>
                    <a:pt x="935881" y="60407"/>
                  </a:lnTo>
                  <a:lnTo>
                    <a:pt x="873597" y="68706"/>
                  </a:lnTo>
                  <a:lnTo>
                    <a:pt x="810790" y="80036"/>
                  </a:lnTo>
                  <a:lnTo>
                    <a:pt x="747828" y="85572"/>
                  </a:lnTo>
                  <a:lnTo>
                    <a:pt x="698204" y="93904"/>
                  </a:lnTo>
                  <a:lnTo>
                    <a:pt x="643505" y="105243"/>
                  </a:lnTo>
                  <a:lnTo>
                    <a:pt x="582945" y="117473"/>
                  </a:lnTo>
                  <a:lnTo>
                    <a:pt x="520649" y="129967"/>
                  </a:lnTo>
                  <a:lnTo>
                    <a:pt x="457839" y="142540"/>
                  </a:lnTo>
                  <a:lnTo>
                    <a:pt x="401567" y="148444"/>
                  </a:lnTo>
                  <a:lnTo>
                    <a:pt x="341025" y="159102"/>
                  </a:lnTo>
                  <a:lnTo>
                    <a:pt x="293035" y="163622"/>
                  </a:lnTo>
                  <a:lnTo>
                    <a:pt x="243334" y="173209"/>
                  </a:lnTo>
                  <a:lnTo>
                    <a:pt x="180083" y="188997"/>
                  </a:lnTo>
                  <a:lnTo>
                    <a:pt x="132211" y="201426"/>
                  </a:lnTo>
                  <a:lnTo>
                    <a:pt x="77408" y="210244"/>
                  </a:lnTo>
                  <a:lnTo>
                    <a:pt x="48372" y="213707"/>
                  </a:lnTo>
                  <a:lnTo>
                    <a:pt x="25142" y="2265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" name="手繪多邊形 2"/>
            <p:cNvSpPr/>
            <p:nvPr/>
          </p:nvSpPr>
          <p:spPr>
            <a:xfrm>
              <a:off x="2332010" y="1865608"/>
              <a:ext cx="12606" cy="655485"/>
            </a:xfrm>
            <a:custGeom>
              <a:avLst/>
              <a:gdLst/>
              <a:ahLst/>
              <a:cxnLst/>
              <a:rect l="0" t="0" r="0" b="0"/>
              <a:pathLst>
                <a:path w="12606" h="655485">
                  <a:moveTo>
                    <a:pt x="12605" y="0"/>
                  </a:moveTo>
                  <a:lnTo>
                    <a:pt x="12605" y="48917"/>
                  </a:lnTo>
                  <a:lnTo>
                    <a:pt x="12605" y="98841"/>
                  </a:lnTo>
                  <a:lnTo>
                    <a:pt x="12605" y="158765"/>
                  </a:lnTo>
                  <a:lnTo>
                    <a:pt x="12605" y="205020"/>
                  </a:lnTo>
                  <a:lnTo>
                    <a:pt x="12605" y="253591"/>
                  </a:lnTo>
                  <a:lnTo>
                    <a:pt x="12605" y="303189"/>
                  </a:lnTo>
                  <a:lnTo>
                    <a:pt x="12605" y="353245"/>
                  </a:lnTo>
                  <a:lnTo>
                    <a:pt x="12605" y="403504"/>
                  </a:lnTo>
                  <a:lnTo>
                    <a:pt x="12605" y="452453"/>
                  </a:lnTo>
                  <a:lnTo>
                    <a:pt x="12605" y="497552"/>
                  </a:lnTo>
                  <a:lnTo>
                    <a:pt x="12605" y="555622"/>
                  </a:lnTo>
                  <a:lnTo>
                    <a:pt x="5913" y="608309"/>
                  </a:lnTo>
                  <a:lnTo>
                    <a:pt x="0" y="65548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手繪多邊形 3"/>
            <p:cNvSpPr/>
            <p:nvPr/>
          </p:nvSpPr>
          <p:spPr>
            <a:xfrm>
              <a:off x="2357221" y="1946584"/>
              <a:ext cx="213463" cy="188833"/>
            </a:xfrm>
            <a:custGeom>
              <a:avLst/>
              <a:gdLst/>
              <a:ahLst/>
              <a:cxnLst/>
              <a:rect l="0" t="0" r="0" b="0"/>
              <a:pathLst>
                <a:path w="213463" h="188833">
                  <a:moveTo>
                    <a:pt x="50422" y="7262"/>
                  </a:moveTo>
                  <a:lnTo>
                    <a:pt x="89275" y="0"/>
                  </a:lnTo>
                  <a:lnTo>
                    <a:pt x="146335" y="9147"/>
                  </a:lnTo>
                  <a:lnTo>
                    <a:pt x="179887" y="17904"/>
                  </a:lnTo>
                  <a:lnTo>
                    <a:pt x="204137" y="31134"/>
                  </a:lnTo>
                  <a:lnTo>
                    <a:pt x="210323" y="41384"/>
                  </a:lnTo>
                  <a:lnTo>
                    <a:pt x="213462" y="67714"/>
                  </a:lnTo>
                  <a:lnTo>
                    <a:pt x="206454" y="90621"/>
                  </a:lnTo>
                  <a:lnTo>
                    <a:pt x="200663" y="100651"/>
                  </a:lnTo>
                  <a:lnTo>
                    <a:pt x="165746" y="128151"/>
                  </a:lnTo>
                  <a:lnTo>
                    <a:pt x="105156" y="161139"/>
                  </a:lnTo>
                  <a:lnTo>
                    <a:pt x="51273" y="182594"/>
                  </a:lnTo>
                  <a:lnTo>
                    <a:pt x="28390" y="188832"/>
                  </a:lnTo>
                  <a:lnTo>
                    <a:pt x="0" y="1837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手繪多邊形 4"/>
            <p:cNvSpPr/>
            <p:nvPr/>
          </p:nvSpPr>
          <p:spPr>
            <a:xfrm>
              <a:off x="2628549" y="1789975"/>
              <a:ext cx="182469" cy="405328"/>
            </a:xfrm>
            <a:custGeom>
              <a:avLst/>
              <a:gdLst/>
              <a:ahLst/>
              <a:cxnLst/>
              <a:rect l="0" t="0" r="0" b="0"/>
              <a:pathLst>
                <a:path w="182469" h="405328">
                  <a:moveTo>
                    <a:pt x="31203" y="0"/>
                  </a:moveTo>
                  <a:lnTo>
                    <a:pt x="31203" y="50318"/>
                  </a:lnTo>
                  <a:lnTo>
                    <a:pt x="31203" y="107505"/>
                  </a:lnTo>
                  <a:lnTo>
                    <a:pt x="31203" y="167401"/>
                  </a:lnTo>
                  <a:lnTo>
                    <a:pt x="29802" y="221252"/>
                  </a:lnTo>
                  <a:lnTo>
                    <a:pt x="22540" y="274091"/>
                  </a:lnTo>
                  <a:lnTo>
                    <a:pt x="18365" y="330676"/>
                  </a:lnTo>
                  <a:lnTo>
                    <a:pt x="5116" y="388859"/>
                  </a:lnTo>
                  <a:lnTo>
                    <a:pt x="0" y="405327"/>
                  </a:lnTo>
                  <a:lnTo>
                    <a:pt x="15345" y="349695"/>
                  </a:lnTo>
                  <a:lnTo>
                    <a:pt x="35125" y="288452"/>
                  </a:lnTo>
                  <a:lnTo>
                    <a:pt x="57576" y="246537"/>
                  </a:lnTo>
                  <a:lnTo>
                    <a:pt x="75138" y="227223"/>
                  </a:lnTo>
                  <a:lnTo>
                    <a:pt x="96950" y="213970"/>
                  </a:lnTo>
                  <a:lnTo>
                    <a:pt x="120650" y="210882"/>
                  </a:lnTo>
                  <a:lnTo>
                    <a:pt x="132852" y="212019"/>
                  </a:lnTo>
                  <a:lnTo>
                    <a:pt x="142388" y="216979"/>
                  </a:lnTo>
                  <a:lnTo>
                    <a:pt x="156718" y="233695"/>
                  </a:lnTo>
                  <a:lnTo>
                    <a:pt x="172660" y="273420"/>
                  </a:lnTo>
                  <a:lnTo>
                    <a:pt x="179562" y="320673"/>
                  </a:lnTo>
                  <a:lnTo>
                    <a:pt x="181894" y="381229"/>
                  </a:lnTo>
                  <a:lnTo>
                    <a:pt x="182468" y="4033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2937072" y="2054690"/>
              <a:ext cx="37817" cy="605063"/>
            </a:xfrm>
            <a:custGeom>
              <a:avLst/>
              <a:gdLst/>
              <a:ahLst/>
              <a:cxnLst/>
              <a:rect l="0" t="0" r="0" b="0"/>
              <a:pathLst>
                <a:path w="37817" h="605063">
                  <a:moveTo>
                    <a:pt x="37816" y="0"/>
                  </a:moveTo>
                  <a:lnTo>
                    <a:pt x="27839" y="44871"/>
                  </a:lnTo>
                  <a:lnTo>
                    <a:pt x="25989" y="94063"/>
                  </a:lnTo>
                  <a:lnTo>
                    <a:pt x="25441" y="152991"/>
                  </a:lnTo>
                  <a:lnTo>
                    <a:pt x="25313" y="195451"/>
                  </a:lnTo>
                  <a:lnTo>
                    <a:pt x="25256" y="242334"/>
                  </a:lnTo>
                  <a:lnTo>
                    <a:pt x="25231" y="291183"/>
                  </a:lnTo>
                  <a:lnTo>
                    <a:pt x="23819" y="336704"/>
                  </a:lnTo>
                  <a:lnTo>
                    <a:pt x="16550" y="388756"/>
                  </a:lnTo>
                  <a:lnTo>
                    <a:pt x="13774" y="447286"/>
                  </a:lnTo>
                  <a:lnTo>
                    <a:pt x="11551" y="506180"/>
                  </a:lnTo>
                  <a:lnTo>
                    <a:pt x="2697" y="565143"/>
                  </a:lnTo>
                  <a:lnTo>
                    <a:pt x="0" y="6050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2962283" y="1967951"/>
              <a:ext cx="297279" cy="319196"/>
            </a:xfrm>
            <a:custGeom>
              <a:avLst/>
              <a:gdLst/>
              <a:ahLst/>
              <a:cxnLst/>
              <a:rect l="0" t="0" r="0" b="0"/>
              <a:pathLst>
                <a:path w="297279" h="319196">
                  <a:moveTo>
                    <a:pt x="25211" y="61528"/>
                  </a:moveTo>
                  <a:lnTo>
                    <a:pt x="38594" y="41453"/>
                  </a:lnTo>
                  <a:lnTo>
                    <a:pt x="73684" y="15585"/>
                  </a:lnTo>
                  <a:lnTo>
                    <a:pt x="119563" y="3562"/>
                  </a:lnTo>
                  <a:lnTo>
                    <a:pt x="168639" y="0"/>
                  </a:lnTo>
                  <a:lnTo>
                    <a:pt x="225350" y="8860"/>
                  </a:lnTo>
                  <a:lnTo>
                    <a:pt x="251421" y="16177"/>
                  </a:lnTo>
                  <a:lnTo>
                    <a:pt x="273279" y="31568"/>
                  </a:lnTo>
                  <a:lnTo>
                    <a:pt x="283030" y="41554"/>
                  </a:lnTo>
                  <a:lnTo>
                    <a:pt x="293864" y="67591"/>
                  </a:lnTo>
                  <a:lnTo>
                    <a:pt x="297278" y="97837"/>
                  </a:lnTo>
                  <a:lnTo>
                    <a:pt x="289925" y="144962"/>
                  </a:lnTo>
                  <a:lnTo>
                    <a:pt x="270628" y="184758"/>
                  </a:lnTo>
                  <a:lnTo>
                    <a:pt x="245769" y="214913"/>
                  </a:lnTo>
                  <a:lnTo>
                    <a:pt x="184583" y="265834"/>
                  </a:lnTo>
                  <a:lnTo>
                    <a:pt x="125462" y="291866"/>
                  </a:lnTo>
                  <a:lnTo>
                    <a:pt x="62949" y="313537"/>
                  </a:lnTo>
                  <a:lnTo>
                    <a:pt x="39182" y="319195"/>
                  </a:lnTo>
                  <a:lnTo>
                    <a:pt x="0" y="31363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6302729" y="2005146"/>
            <a:ext cx="1982793" cy="2441970"/>
            <a:chOff x="6302729" y="2005146"/>
            <a:chExt cx="1982793" cy="2441970"/>
          </a:xfrm>
        </p:grpSpPr>
        <p:sp>
          <p:nvSpPr>
            <p:cNvPr id="9" name="手繪多邊形 8"/>
            <p:cNvSpPr/>
            <p:nvPr/>
          </p:nvSpPr>
          <p:spPr>
            <a:xfrm>
              <a:off x="6329493" y="2005146"/>
              <a:ext cx="1956029" cy="838312"/>
            </a:xfrm>
            <a:custGeom>
              <a:avLst/>
              <a:gdLst/>
              <a:ahLst/>
              <a:cxnLst/>
              <a:rect l="0" t="0" r="0" b="0"/>
              <a:pathLst>
                <a:path w="1956029" h="838312">
                  <a:moveTo>
                    <a:pt x="1208571" y="99966"/>
                  </a:moveTo>
                  <a:lnTo>
                    <a:pt x="1185643" y="79838"/>
                  </a:lnTo>
                  <a:lnTo>
                    <a:pt x="1133804" y="52623"/>
                  </a:lnTo>
                  <a:lnTo>
                    <a:pt x="1082687" y="33345"/>
                  </a:lnTo>
                  <a:lnTo>
                    <a:pt x="1031367" y="20311"/>
                  </a:lnTo>
                  <a:lnTo>
                    <a:pt x="984618" y="15542"/>
                  </a:lnTo>
                  <a:lnTo>
                    <a:pt x="936761" y="12022"/>
                  </a:lnTo>
                  <a:lnTo>
                    <a:pt x="880595" y="3567"/>
                  </a:lnTo>
                  <a:lnTo>
                    <a:pt x="831237" y="1098"/>
                  </a:lnTo>
                  <a:lnTo>
                    <a:pt x="776619" y="0"/>
                  </a:lnTo>
                  <a:lnTo>
                    <a:pt x="725266" y="913"/>
                  </a:lnTo>
                  <a:lnTo>
                    <a:pt x="671332" y="7901"/>
                  </a:lnTo>
                  <a:lnTo>
                    <a:pt x="620493" y="11994"/>
                  </a:lnTo>
                  <a:lnTo>
                    <a:pt x="565745" y="21455"/>
                  </a:lnTo>
                  <a:lnTo>
                    <a:pt x="516228" y="29123"/>
                  </a:lnTo>
                  <a:lnTo>
                    <a:pt x="459997" y="41314"/>
                  </a:lnTo>
                  <a:lnTo>
                    <a:pt x="401953" y="57982"/>
                  </a:lnTo>
                  <a:lnTo>
                    <a:pt x="341725" y="78496"/>
                  </a:lnTo>
                  <a:lnTo>
                    <a:pt x="294377" y="104809"/>
                  </a:lnTo>
                  <a:lnTo>
                    <a:pt x="243465" y="131747"/>
                  </a:lnTo>
                  <a:lnTo>
                    <a:pt x="205503" y="152334"/>
                  </a:lnTo>
                  <a:lnTo>
                    <a:pt x="147359" y="194063"/>
                  </a:lnTo>
                  <a:lnTo>
                    <a:pt x="89125" y="243518"/>
                  </a:lnTo>
                  <a:lnTo>
                    <a:pt x="43437" y="306821"/>
                  </a:lnTo>
                  <a:lnTo>
                    <a:pt x="16135" y="356563"/>
                  </a:lnTo>
                  <a:lnTo>
                    <a:pt x="3688" y="406783"/>
                  </a:lnTo>
                  <a:lnTo>
                    <a:pt x="0" y="457145"/>
                  </a:lnTo>
                  <a:lnTo>
                    <a:pt x="5599" y="514241"/>
                  </a:lnTo>
                  <a:lnTo>
                    <a:pt x="22820" y="568819"/>
                  </a:lnTo>
                  <a:lnTo>
                    <a:pt x="45664" y="607089"/>
                  </a:lnTo>
                  <a:lnTo>
                    <a:pt x="98606" y="655180"/>
                  </a:lnTo>
                  <a:lnTo>
                    <a:pt x="159278" y="697671"/>
                  </a:lnTo>
                  <a:lnTo>
                    <a:pt x="212139" y="727073"/>
                  </a:lnTo>
                  <a:lnTo>
                    <a:pt x="263043" y="749792"/>
                  </a:lnTo>
                  <a:lnTo>
                    <a:pt x="317295" y="767767"/>
                  </a:lnTo>
                  <a:lnTo>
                    <a:pt x="374854" y="784805"/>
                  </a:lnTo>
                  <a:lnTo>
                    <a:pt x="436749" y="792995"/>
                  </a:lnTo>
                  <a:lnTo>
                    <a:pt x="486247" y="802834"/>
                  </a:lnTo>
                  <a:lnTo>
                    <a:pt x="536396" y="813219"/>
                  </a:lnTo>
                  <a:lnTo>
                    <a:pt x="586736" y="818320"/>
                  </a:lnTo>
                  <a:lnTo>
                    <a:pt x="638534" y="826678"/>
                  </a:lnTo>
                  <a:lnTo>
                    <a:pt x="696212" y="829777"/>
                  </a:lnTo>
                  <a:lnTo>
                    <a:pt x="750807" y="830696"/>
                  </a:lnTo>
                  <a:lnTo>
                    <a:pt x="809312" y="832368"/>
                  </a:lnTo>
                  <a:lnTo>
                    <a:pt x="864152" y="838311"/>
                  </a:lnTo>
                  <a:lnTo>
                    <a:pt x="922730" y="833847"/>
                  </a:lnTo>
                  <a:lnTo>
                    <a:pt x="977592" y="831901"/>
                  </a:lnTo>
                  <a:lnTo>
                    <a:pt x="1037577" y="831325"/>
                  </a:lnTo>
                  <a:lnTo>
                    <a:pt x="1099703" y="829753"/>
                  </a:lnTo>
                  <a:lnTo>
                    <a:pt x="1161063" y="822441"/>
                  </a:lnTo>
                  <a:lnTo>
                    <a:pt x="1216749" y="818250"/>
                  </a:lnTo>
                  <a:lnTo>
                    <a:pt x="1275578" y="810162"/>
                  </a:lnTo>
                  <a:lnTo>
                    <a:pt x="1329113" y="805742"/>
                  </a:lnTo>
                  <a:lnTo>
                    <a:pt x="1381858" y="796184"/>
                  </a:lnTo>
                  <a:lnTo>
                    <a:pt x="1439816" y="784482"/>
                  </a:lnTo>
                  <a:lnTo>
                    <a:pt x="1493092" y="772144"/>
                  </a:lnTo>
                  <a:lnTo>
                    <a:pt x="1544360" y="758217"/>
                  </a:lnTo>
                  <a:lnTo>
                    <a:pt x="1595033" y="738373"/>
                  </a:lnTo>
                  <a:lnTo>
                    <a:pt x="1644128" y="723000"/>
                  </a:lnTo>
                  <a:lnTo>
                    <a:pt x="1702807" y="701523"/>
                  </a:lnTo>
                  <a:lnTo>
                    <a:pt x="1755118" y="675043"/>
                  </a:lnTo>
                  <a:lnTo>
                    <a:pt x="1811235" y="640586"/>
                  </a:lnTo>
                  <a:lnTo>
                    <a:pt x="1867005" y="597991"/>
                  </a:lnTo>
                  <a:lnTo>
                    <a:pt x="1923736" y="540341"/>
                  </a:lnTo>
                  <a:lnTo>
                    <a:pt x="1947567" y="503099"/>
                  </a:lnTo>
                  <a:lnTo>
                    <a:pt x="1953344" y="490574"/>
                  </a:lnTo>
                  <a:lnTo>
                    <a:pt x="1956028" y="465452"/>
                  </a:lnTo>
                  <a:lnTo>
                    <a:pt x="1946339" y="415088"/>
                  </a:lnTo>
                  <a:lnTo>
                    <a:pt x="1921582" y="377281"/>
                  </a:lnTo>
                  <a:lnTo>
                    <a:pt x="1865511" y="335526"/>
                  </a:lnTo>
                  <a:lnTo>
                    <a:pt x="1815621" y="301885"/>
                  </a:lnTo>
                  <a:lnTo>
                    <a:pt x="1755708" y="274955"/>
                  </a:lnTo>
                  <a:lnTo>
                    <a:pt x="1709455" y="262709"/>
                  </a:lnTo>
                  <a:lnTo>
                    <a:pt x="1660885" y="248862"/>
                  </a:lnTo>
                  <a:lnTo>
                    <a:pt x="1611287" y="234772"/>
                  </a:lnTo>
                  <a:lnTo>
                    <a:pt x="1561231" y="223840"/>
                  </a:lnTo>
                  <a:lnTo>
                    <a:pt x="1499188" y="216504"/>
                  </a:lnTo>
                  <a:lnTo>
                    <a:pt x="1436696" y="205362"/>
                  </a:lnTo>
                  <a:lnTo>
                    <a:pt x="1375590" y="197974"/>
                  </a:lnTo>
                  <a:lnTo>
                    <a:pt x="1324354" y="187364"/>
                  </a:lnTo>
                  <a:lnTo>
                    <a:pt x="1263419" y="179084"/>
                  </a:lnTo>
                  <a:lnTo>
                    <a:pt x="1202412" y="176631"/>
                  </a:lnTo>
                  <a:lnTo>
                    <a:pt x="1158214" y="174657"/>
                  </a:lnTo>
                  <a:lnTo>
                    <a:pt x="1103233" y="167071"/>
                  </a:lnTo>
                  <a:lnTo>
                    <a:pt x="1044700" y="1629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6302729" y="2621935"/>
              <a:ext cx="1689132" cy="1825181"/>
            </a:xfrm>
            <a:custGeom>
              <a:avLst/>
              <a:gdLst/>
              <a:ahLst/>
              <a:cxnLst/>
              <a:rect l="0" t="0" r="0" b="0"/>
              <a:pathLst>
                <a:path w="1689132" h="1825181">
                  <a:moveTo>
                    <a:pt x="0" y="0"/>
                  </a:moveTo>
                  <a:lnTo>
                    <a:pt x="17545" y="59327"/>
                  </a:lnTo>
                  <a:lnTo>
                    <a:pt x="22940" y="113131"/>
                  </a:lnTo>
                  <a:lnTo>
                    <a:pt x="31230" y="160042"/>
                  </a:lnTo>
                  <a:lnTo>
                    <a:pt x="38624" y="202320"/>
                  </a:lnTo>
                  <a:lnTo>
                    <a:pt x="45178" y="253791"/>
                  </a:lnTo>
                  <a:lnTo>
                    <a:pt x="48091" y="309348"/>
                  </a:lnTo>
                  <a:lnTo>
                    <a:pt x="49386" y="355516"/>
                  </a:lnTo>
                  <a:lnTo>
                    <a:pt x="46380" y="413005"/>
                  </a:lnTo>
                  <a:lnTo>
                    <a:pt x="40354" y="465521"/>
                  </a:lnTo>
                  <a:lnTo>
                    <a:pt x="38568" y="516563"/>
                  </a:lnTo>
                  <a:lnTo>
                    <a:pt x="38039" y="567169"/>
                  </a:lnTo>
                  <a:lnTo>
                    <a:pt x="41617" y="621380"/>
                  </a:lnTo>
                  <a:lnTo>
                    <a:pt x="47813" y="678060"/>
                  </a:lnTo>
                  <a:lnTo>
                    <a:pt x="49649" y="730336"/>
                  </a:lnTo>
                  <a:lnTo>
                    <a:pt x="53928" y="785042"/>
                  </a:lnTo>
                  <a:lnTo>
                    <a:pt x="60331" y="841869"/>
                  </a:lnTo>
                  <a:lnTo>
                    <a:pt x="62229" y="897924"/>
                  </a:lnTo>
                  <a:lnTo>
                    <a:pt x="62791" y="955150"/>
                  </a:lnTo>
                  <a:lnTo>
                    <a:pt x="62957" y="1011323"/>
                  </a:lnTo>
                  <a:lnTo>
                    <a:pt x="63007" y="1068585"/>
                  </a:lnTo>
                  <a:lnTo>
                    <a:pt x="63021" y="1121033"/>
                  </a:lnTo>
                  <a:lnTo>
                    <a:pt x="63025" y="1172055"/>
                  </a:lnTo>
                  <a:lnTo>
                    <a:pt x="63027" y="1230125"/>
                  </a:lnTo>
                  <a:lnTo>
                    <a:pt x="63027" y="1293083"/>
                  </a:lnTo>
                  <a:lnTo>
                    <a:pt x="63027" y="1350955"/>
                  </a:lnTo>
                  <a:lnTo>
                    <a:pt x="63027" y="1412455"/>
                  </a:lnTo>
                  <a:lnTo>
                    <a:pt x="59292" y="1467560"/>
                  </a:lnTo>
                  <a:lnTo>
                    <a:pt x="45482" y="1523823"/>
                  </a:lnTo>
                  <a:lnTo>
                    <a:pt x="47129" y="1535507"/>
                  </a:lnTo>
                  <a:lnTo>
                    <a:pt x="60163" y="1555959"/>
                  </a:lnTo>
                  <a:lnTo>
                    <a:pt x="120530" y="1617530"/>
                  </a:lnTo>
                  <a:lnTo>
                    <a:pt x="182441" y="1651282"/>
                  </a:lnTo>
                  <a:lnTo>
                    <a:pt x="233801" y="1672781"/>
                  </a:lnTo>
                  <a:lnTo>
                    <a:pt x="295492" y="1699285"/>
                  </a:lnTo>
                  <a:lnTo>
                    <a:pt x="344954" y="1716573"/>
                  </a:lnTo>
                  <a:lnTo>
                    <a:pt x="395091" y="1737258"/>
                  </a:lnTo>
                  <a:lnTo>
                    <a:pt x="452120" y="1754436"/>
                  </a:lnTo>
                  <a:lnTo>
                    <a:pt x="506679" y="1768396"/>
                  </a:lnTo>
                  <a:lnTo>
                    <a:pt x="568043" y="1785661"/>
                  </a:lnTo>
                  <a:lnTo>
                    <a:pt x="621795" y="1798346"/>
                  </a:lnTo>
                  <a:lnTo>
                    <a:pt x="668379" y="1809574"/>
                  </a:lnTo>
                  <a:lnTo>
                    <a:pt x="725289" y="1813524"/>
                  </a:lnTo>
                  <a:lnTo>
                    <a:pt x="783702" y="1816094"/>
                  </a:lnTo>
                  <a:lnTo>
                    <a:pt x="831667" y="1823703"/>
                  </a:lnTo>
                  <a:lnTo>
                    <a:pt x="890388" y="1825180"/>
                  </a:lnTo>
                  <a:lnTo>
                    <a:pt x="936362" y="1820562"/>
                  </a:lnTo>
                  <a:lnTo>
                    <a:pt x="981072" y="1817575"/>
                  </a:lnTo>
                  <a:lnTo>
                    <a:pt x="1025688" y="1814848"/>
                  </a:lnTo>
                  <a:lnTo>
                    <a:pt x="1073529" y="1808967"/>
                  </a:lnTo>
                  <a:lnTo>
                    <a:pt x="1119068" y="1801684"/>
                  </a:lnTo>
                  <a:lnTo>
                    <a:pt x="1164052" y="1793779"/>
                  </a:lnTo>
                  <a:lnTo>
                    <a:pt x="1212057" y="1785596"/>
                  </a:lnTo>
                  <a:lnTo>
                    <a:pt x="1266254" y="1773116"/>
                  </a:lnTo>
                  <a:lnTo>
                    <a:pt x="1322308" y="1760547"/>
                  </a:lnTo>
                  <a:lnTo>
                    <a:pt x="1366430" y="1752152"/>
                  </a:lnTo>
                  <a:lnTo>
                    <a:pt x="1412651" y="1742352"/>
                  </a:lnTo>
                  <a:lnTo>
                    <a:pt x="1456538" y="1728659"/>
                  </a:lnTo>
                  <a:lnTo>
                    <a:pt x="1499385" y="1713235"/>
                  </a:lnTo>
                  <a:lnTo>
                    <a:pt x="1559145" y="1692538"/>
                  </a:lnTo>
                  <a:lnTo>
                    <a:pt x="1608599" y="1677536"/>
                  </a:lnTo>
                  <a:lnTo>
                    <a:pt x="1662952" y="1653227"/>
                  </a:lnTo>
                  <a:lnTo>
                    <a:pt x="1677496" y="1637692"/>
                  </a:lnTo>
                  <a:lnTo>
                    <a:pt x="1689131" y="161349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7866153" y="2710174"/>
              <a:ext cx="100497" cy="1663921"/>
            </a:xfrm>
            <a:custGeom>
              <a:avLst/>
              <a:gdLst/>
              <a:ahLst/>
              <a:cxnLst/>
              <a:rect l="0" t="0" r="0" b="0"/>
              <a:pathLst>
                <a:path w="100497" h="1663921">
                  <a:moveTo>
                    <a:pt x="100496" y="0"/>
                  </a:moveTo>
                  <a:lnTo>
                    <a:pt x="99096" y="48917"/>
                  </a:lnTo>
                  <a:lnTo>
                    <a:pt x="91833" y="97441"/>
                  </a:lnTo>
                  <a:lnTo>
                    <a:pt x="87658" y="148701"/>
                  </a:lnTo>
                  <a:lnTo>
                    <a:pt x="79574" y="209020"/>
                  </a:lnTo>
                  <a:lnTo>
                    <a:pt x="77192" y="255368"/>
                  </a:lnTo>
                  <a:lnTo>
                    <a:pt x="76133" y="300244"/>
                  </a:lnTo>
                  <a:lnTo>
                    <a:pt x="71802" y="357411"/>
                  </a:lnTo>
                  <a:lnTo>
                    <a:pt x="65383" y="412165"/>
                  </a:lnTo>
                  <a:lnTo>
                    <a:pt x="59746" y="470407"/>
                  </a:lnTo>
                  <a:lnTo>
                    <a:pt x="52940" y="525480"/>
                  </a:lnTo>
                  <a:lnTo>
                    <a:pt x="51348" y="571092"/>
                  </a:lnTo>
                  <a:lnTo>
                    <a:pt x="50641" y="619377"/>
                  </a:lnTo>
                  <a:lnTo>
                    <a:pt x="46591" y="668849"/>
                  </a:lnTo>
                  <a:lnTo>
                    <a:pt x="41523" y="718848"/>
                  </a:lnTo>
                  <a:lnTo>
                    <a:pt x="39271" y="769083"/>
                  </a:lnTo>
                  <a:lnTo>
                    <a:pt x="34535" y="819421"/>
                  </a:lnTo>
                  <a:lnTo>
                    <a:pt x="29162" y="868405"/>
                  </a:lnTo>
                  <a:lnTo>
                    <a:pt x="26774" y="913519"/>
                  </a:lnTo>
                  <a:lnTo>
                    <a:pt x="25713" y="956913"/>
                  </a:lnTo>
                  <a:lnTo>
                    <a:pt x="25241" y="999543"/>
                  </a:lnTo>
                  <a:lnTo>
                    <a:pt x="23575" y="1061514"/>
                  </a:lnTo>
                  <a:lnTo>
                    <a:pt x="16233" y="1115980"/>
                  </a:lnTo>
                  <a:lnTo>
                    <a:pt x="13436" y="1167601"/>
                  </a:lnTo>
                  <a:lnTo>
                    <a:pt x="12607" y="1219778"/>
                  </a:lnTo>
                  <a:lnTo>
                    <a:pt x="12361" y="1278969"/>
                  </a:lnTo>
                  <a:lnTo>
                    <a:pt x="10888" y="1339458"/>
                  </a:lnTo>
                  <a:lnTo>
                    <a:pt x="3605" y="1393485"/>
                  </a:lnTo>
                  <a:lnTo>
                    <a:pt x="824" y="1444975"/>
                  </a:lnTo>
                  <a:lnTo>
                    <a:pt x="0" y="1495714"/>
                  </a:lnTo>
                  <a:lnTo>
                    <a:pt x="1157" y="1544829"/>
                  </a:lnTo>
                  <a:lnTo>
                    <a:pt x="9650" y="1603513"/>
                  </a:lnTo>
                  <a:lnTo>
                    <a:pt x="12258" y="16639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6441697" y="3217987"/>
              <a:ext cx="390462" cy="601468"/>
            </a:xfrm>
            <a:custGeom>
              <a:avLst/>
              <a:gdLst/>
              <a:ahLst/>
              <a:cxnLst/>
              <a:rect l="0" t="0" r="0" b="0"/>
              <a:pathLst>
                <a:path w="390462" h="601468">
                  <a:moveTo>
                    <a:pt x="24903" y="601467"/>
                  </a:moveTo>
                  <a:lnTo>
                    <a:pt x="11520" y="581392"/>
                  </a:lnTo>
                  <a:lnTo>
                    <a:pt x="3197" y="542140"/>
                  </a:lnTo>
                  <a:lnTo>
                    <a:pt x="731" y="495027"/>
                  </a:lnTo>
                  <a:lnTo>
                    <a:pt x="0" y="432203"/>
                  </a:lnTo>
                  <a:lnTo>
                    <a:pt x="6475" y="380441"/>
                  </a:lnTo>
                  <a:lnTo>
                    <a:pt x="17265" y="318417"/>
                  </a:lnTo>
                  <a:lnTo>
                    <a:pt x="25243" y="271178"/>
                  </a:lnTo>
                  <a:lnTo>
                    <a:pt x="34858" y="223572"/>
                  </a:lnTo>
                  <a:lnTo>
                    <a:pt x="48469" y="179070"/>
                  </a:lnTo>
                  <a:lnTo>
                    <a:pt x="60121" y="135948"/>
                  </a:lnTo>
                  <a:lnTo>
                    <a:pt x="78290" y="79769"/>
                  </a:lnTo>
                  <a:lnTo>
                    <a:pt x="109526" y="29835"/>
                  </a:lnTo>
                  <a:lnTo>
                    <a:pt x="134324" y="1797"/>
                  </a:lnTo>
                  <a:lnTo>
                    <a:pt x="141269" y="0"/>
                  </a:lnTo>
                  <a:lnTo>
                    <a:pt x="147300" y="3003"/>
                  </a:lnTo>
                  <a:lnTo>
                    <a:pt x="157736" y="17545"/>
                  </a:lnTo>
                  <a:lnTo>
                    <a:pt x="167042" y="38015"/>
                  </a:lnTo>
                  <a:lnTo>
                    <a:pt x="173464" y="93237"/>
                  </a:lnTo>
                  <a:lnTo>
                    <a:pt x="182059" y="149438"/>
                  </a:lnTo>
                  <a:lnTo>
                    <a:pt x="186784" y="201573"/>
                  </a:lnTo>
                  <a:lnTo>
                    <a:pt x="188184" y="252502"/>
                  </a:lnTo>
                  <a:lnTo>
                    <a:pt x="188600" y="303074"/>
                  </a:lnTo>
                  <a:lnTo>
                    <a:pt x="195414" y="360233"/>
                  </a:lnTo>
                  <a:lnTo>
                    <a:pt x="192939" y="423559"/>
                  </a:lnTo>
                  <a:lnTo>
                    <a:pt x="203032" y="484830"/>
                  </a:lnTo>
                  <a:lnTo>
                    <a:pt x="206683" y="498498"/>
                  </a:lnTo>
                  <a:lnTo>
                    <a:pt x="210518" y="500607"/>
                  </a:lnTo>
                  <a:lnTo>
                    <a:pt x="214475" y="495010"/>
                  </a:lnTo>
                  <a:lnTo>
                    <a:pt x="221206" y="470116"/>
                  </a:lnTo>
                  <a:lnTo>
                    <a:pt x="226396" y="418130"/>
                  </a:lnTo>
                  <a:lnTo>
                    <a:pt x="236181" y="368023"/>
                  </a:lnTo>
                  <a:lnTo>
                    <a:pt x="252036" y="309003"/>
                  </a:lnTo>
                  <a:lnTo>
                    <a:pt x="268655" y="250503"/>
                  </a:lnTo>
                  <a:lnTo>
                    <a:pt x="285425" y="188421"/>
                  </a:lnTo>
                  <a:lnTo>
                    <a:pt x="305960" y="125944"/>
                  </a:lnTo>
                  <a:lnTo>
                    <a:pt x="329884" y="72726"/>
                  </a:lnTo>
                  <a:lnTo>
                    <a:pt x="350414" y="41117"/>
                  </a:lnTo>
                  <a:lnTo>
                    <a:pt x="355359" y="40219"/>
                  </a:lnTo>
                  <a:lnTo>
                    <a:pt x="358656" y="45223"/>
                  </a:lnTo>
                  <a:lnTo>
                    <a:pt x="363947" y="93508"/>
                  </a:lnTo>
                  <a:lnTo>
                    <a:pt x="364993" y="156995"/>
                  </a:lnTo>
                  <a:lnTo>
                    <a:pt x="365174" y="206769"/>
                  </a:lnTo>
                  <a:lnTo>
                    <a:pt x="365228" y="256999"/>
                  </a:lnTo>
                  <a:lnTo>
                    <a:pt x="365243" y="308764"/>
                  </a:lnTo>
                  <a:lnTo>
                    <a:pt x="366649" y="366431"/>
                  </a:lnTo>
                  <a:lnTo>
                    <a:pt x="375313" y="418222"/>
                  </a:lnTo>
                  <a:lnTo>
                    <a:pt x="390461" y="47541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 12"/>
            <p:cNvSpPr/>
            <p:nvPr/>
          </p:nvSpPr>
          <p:spPr>
            <a:xfrm>
              <a:off x="6907792" y="3554739"/>
              <a:ext cx="37817" cy="75634"/>
            </a:xfrm>
            <a:custGeom>
              <a:avLst/>
              <a:gdLst/>
              <a:ahLst/>
              <a:cxnLst/>
              <a:rect l="0" t="0" r="0" b="0"/>
              <a:pathLst>
                <a:path w="37817" h="75634">
                  <a:moveTo>
                    <a:pt x="0" y="0"/>
                  </a:moveTo>
                  <a:lnTo>
                    <a:pt x="11464" y="37453"/>
                  </a:lnTo>
                  <a:lnTo>
                    <a:pt x="37816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手繪多邊形 13"/>
            <p:cNvSpPr/>
            <p:nvPr/>
          </p:nvSpPr>
          <p:spPr>
            <a:xfrm>
              <a:off x="6756526" y="3504317"/>
              <a:ext cx="365559" cy="453798"/>
            </a:xfrm>
            <a:custGeom>
              <a:avLst/>
              <a:gdLst/>
              <a:ahLst/>
              <a:cxnLst/>
              <a:rect l="0" t="0" r="0" b="0"/>
              <a:pathLst>
                <a:path w="365559" h="453798">
                  <a:moveTo>
                    <a:pt x="365558" y="0"/>
                  </a:moveTo>
                  <a:lnTo>
                    <a:pt x="322557" y="55840"/>
                  </a:lnTo>
                  <a:lnTo>
                    <a:pt x="285996" y="105649"/>
                  </a:lnTo>
                  <a:lnTo>
                    <a:pt x="238728" y="169022"/>
                  </a:lnTo>
                  <a:lnTo>
                    <a:pt x="207655" y="224026"/>
                  </a:lnTo>
                  <a:lnTo>
                    <a:pt x="167752" y="278879"/>
                  </a:lnTo>
                  <a:lnTo>
                    <a:pt x="117623" y="335545"/>
                  </a:lnTo>
                  <a:lnTo>
                    <a:pt x="60535" y="393207"/>
                  </a:lnTo>
                  <a:lnTo>
                    <a:pt x="0" y="4537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手繪多邊形 14"/>
            <p:cNvSpPr/>
            <p:nvPr/>
          </p:nvSpPr>
          <p:spPr>
            <a:xfrm>
              <a:off x="7109478" y="3286032"/>
              <a:ext cx="340349" cy="558634"/>
            </a:xfrm>
            <a:custGeom>
              <a:avLst/>
              <a:gdLst/>
              <a:ahLst/>
              <a:cxnLst/>
              <a:rect l="0" t="0" r="0" b="0"/>
              <a:pathLst>
                <a:path w="340349" h="558634">
                  <a:moveTo>
                    <a:pt x="340348" y="67020"/>
                  </a:moveTo>
                  <a:lnTo>
                    <a:pt x="305258" y="21077"/>
                  </a:lnTo>
                  <a:lnTo>
                    <a:pt x="274393" y="2363"/>
                  </a:lnTo>
                  <a:lnTo>
                    <a:pt x="250808" y="0"/>
                  </a:lnTo>
                  <a:lnTo>
                    <a:pt x="201432" y="9896"/>
                  </a:lnTo>
                  <a:lnTo>
                    <a:pt x="180098" y="24824"/>
                  </a:lnTo>
                  <a:lnTo>
                    <a:pt x="136336" y="73446"/>
                  </a:lnTo>
                  <a:lnTo>
                    <a:pt x="114650" y="128412"/>
                  </a:lnTo>
                  <a:lnTo>
                    <a:pt x="110048" y="141562"/>
                  </a:lnTo>
                  <a:lnTo>
                    <a:pt x="112404" y="167379"/>
                  </a:lnTo>
                  <a:lnTo>
                    <a:pt x="136742" y="218190"/>
                  </a:lnTo>
                  <a:lnTo>
                    <a:pt x="169925" y="258625"/>
                  </a:lnTo>
                  <a:lnTo>
                    <a:pt x="229972" y="310578"/>
                  </a:lnTo>
                  <a:lnTo>
                    <a:pt x="272971" y="352725"/>
                  </a:lnTo>
                  <a:lnTo>
                    <a:pt x="277222" y="363936"/>
                  </a:lnTo>
                  <a:lnTo>
                    <a:pt x="278211" y="391333"/>
                  </a:lnTo>
                  <a:lnTo>
                    <a:pt x="270892" y="431562"/>
                  </a:lnTo>
                  <a:lnTo>
                    <a:pt x="256256" y="453603"/>
                  </a:lnTo>
                  <a:lnTo>
                    <a:pt x="220658" y="481759"/>
                  </a:lnTo>
                  <a:lnTo>
                    <a:pt x="165129" y="516370"/>
                  </a:lnTo>
                  <a:lnTo>
                    <a:pt x="112297" y="540117"/>
                  </a:lnTo>
                  <a:lnTo>
                    <a:pt x="49364" y="554560"/>
                  </a:lnTo>
                  <a:lnTo>
                    <a:pt x="0" y="558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手繪多邊形 15"/>
            <p:cNvSpPr/>
            <p:nvPr/>
          </p:nvSpPr>
          <p:spPr>
            <a:xfrm>
              <a:off x="7364002" y="3305495"/>
              <a:ext cx="295350" cy="503105"/>
            </a:xfrm>
            <a:custGeom>
              <a:avLst/>
              <a:gdLst/>
              <a:ahLst/>
              <a:cxnLst/>
              <a:rect l="0" t="0" r="0" b="0"/>
              <a:pathLst>
                <a:path w="295350" h="503105">
                  <a:moveTo>
                    <a:pt x="186667" y="47557"/>
                  </a:moveTo>
                  <a:lnTo>
                    <a:pt x="135590" y="106105"/>
                  </a:lnTo>
                  <a:lnTo>
                    <a:pt x="92741" y="167160"/>
                  </a:lnTo>
                  <a:lnTo>
                    <a:pt x="60329" y="219943"/>
                  </a:lnTo>
                  <a:lnTo>
                    <a:pt x="32361" y="279935"/>
                  </a:lnTo>
                  <a:lnTo>
                    <a:pt x="9135" y="340662"/>
                  </a:lnTo>
                  <a:lnTo>
                    <a:pt x="1007" y="394760"/>
                  </a:lnTo>
                  <a:lnTo>
                    <a:pt x="0" y="444871"/>
                  </a:lnTo>
                  <a:lnTo>
                    <a:pt x="4728" y="473449"/>
                  </a:lnTo>
                  <a:lnTo>
                    <a:pt x="10751" y="484151"/>
                  </a:lnTo>
                  <a:lnTo>
                    <a:pt x="28648" y="499777"/>
                  </a:lnTo>
                  <a:lnTo>
                    <a:pt x="39303" y="503104"/>
                  </a:lnTo>
                  <a:lnTo>
                    <a:pt x="62347" y="503065"/>
                  </a:lnTo>
                  <a:lnTo>
                    <a:pt x="98943" y="488477"/>
                  </a:lnTo>
                  <a:lnTo>
                    <a:pt x="136398" y="453030"/>
                  </a:lnTo>
                  <a:lnTo>
                    <a:pt x="175233" y="392261"/>
                  </a:lnTo>
                  <a:lnTo>
                    <a:pt x="201580" y="330873"/>
                  </a:lnTo>
                  <a:lnTo>
                    <a:pt x="221432" y="279967"/>
                  </a:lnTo>
                  <a:lnTo>
                    <a:pt x="239920" y="230802"/>
                  </a:lnTo>
                  <a:lnTo>
                    <a:pt x="263139" y="171882"/>
                  </a:lnTo>
                  <a:lnTo>
                    <a:pt x="284025" y="117541"/>
                  </a:lnTo>
                  <a:lnTo>
                    <a:pt x="295349" y="71094"/>
                  </a:lnTo>
                  <a:lnTo>
                    <a:pt x="294969" y="25585"/>
                  </a:lnTo>
                  <a:lnTo>
                    <a:pt x="292483" y="11900"/>
                  </a:lnTo>
                  <a:lnTo>
                    <a:pt x="286625" y="4177"/>
                  </a:lnTo>
                  <a:lnTo>
                    <a:pt x="278517" y="429"/>
                  </a:lnTo>
                  <a:lnTo>
                    <a:pt x="258303" y="0"/>
                  </a:lnTo>
                  <a:lnTo>
                    <a:pt x="235312" y="4478"/>
                  </a:lnTo>
                  <a:lnTo>
                    <a:pt x="198746" y="28257"/>
                  </a:lnTo>
                  <a:lnTo>
                    <a:pt x="158811" y="75336"/>
                  </a:lnTo>
                  <a:lnTo>
                    <a:pt x="123947" y="137132"/>
                  </a:lnTo>
                  <a:lnTo>
                    <a:pt x="96778" y="196597"/>
                  </a:lnTo>
                  <a:lnTo>
                    <a:pt x="87988" y="258868"/>
                  </a:lnTo>
                  <a:lnTo>
                    <a:pt x="89986" y="321383"/>
                  </a:lnTo>
                  <a:lnTo>
                    <a:pt x="103453" y="374609"/>
                  </a:lnTo>
                  <a:lnTo>
                    <a:pt x="122172" y="406219"/>
                  </a:lnTo>
                  <a:lnTo>
                    <a:pt x="152151" y="433326"/>
                  </a:lnTo>
                  <a:lnTo>
                    <a:pt x="212313" y="462325"/>
                  </a:lnTo>
                  <a:lnTo>
                    <a:pt x="237283" y="468601"/>
                  </a:lnTo>
                  <a:lnTo>
                    <a:pt x="262386" y="466721"/>
                  </a:lnTo>
                  <a:lnTo>
                    <a:pt x="276345" y="461217"/>
                  </a:lnTo>
                  <a:lnTo>
                    <a:pt x="287512" y="45093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手繪多邊形 16"/>
            <p:cNvSpPr/>
            <p:nvPr/>
          </p:nvSpPr>
          <p:spPr>
            <a:xfrm>
              <a:off x="7720263" y="3365657"/>
              <a:ext cx="498497" cy="441192"/>
            </a:xfrm>
            <a:custGeom>
              <a:avLst/>
              <a:gdLst/>
              <a:ahLst/>
              <a:cxnLst/>
              <a:rect l="0" t="0" r="0" b="0"/>
              <a:pathLst>
                <a:path w="498497" h="441192">
                  <a:moveTo>
                    <a:pt x="44699" y="0"/>
                  </a:moveTo>
                  <a:lnTo>
                    <a:pt x="36036" y="48918"/>
                  </a:lnTo>
                  <a:lnTo>
                    <a:pt x="31861" y="97441"/>
                  </a:lnTo>
                  <a:lnTo>
                    <a:pt x="23777" y="148701"/>
                  </a:lnTo>
                  <a:lnTo>
                    <a:pt x="19358" y="204818"/>
                  </a:lnTo>
                  <a:lnTo>
                    <a:pt x="9762" y="266579"/>
                  </a:lnTo>
                  <a:lnTo>
                    <a:pt x="4001" y="315689"/>
                  </a:lnTo>
                  <a:lnTo>
                    <a:pt x="0" y="348997"/>
                  </a:lnTo>
                  <a:lnTo>
                    <a:pt x="2890" y="382475"/>
                  </a:lnTo>
                  <a:lnTo>
                    <a:pt x="12578" y="408559"/>
                  </a:lnTo>
                  <a:lnTo>
                    <a:pt x="19084" y="419436"/>
                  </a:lnTo>
                  <a:lnTo>
                    <a:pt x="29023" y="426688"/>
                  </a:lnTo>
                  <a:lnTo>
                    <a:pt x="55006" y="434746"/>
                  </a:lnTo>
                  <a:lnTo>
                    <a:pt x="117336" y="439918"/>
                  </a:lnTo>
                  <a:lnTo>
                    <a:pt x="166909" y="440814"/>
                  </a:lnTo>
                  <a:lnTo>
                    <a:pt x="218480" y="441080"/>
                  </a:lnTo>
                  <a:lnTo>
                    <a:pt x="274690" y="439758"/>
                  </a:lnTo>
                  <a:lnTo>
                    <a:pt x="336481" y="431207"/>
                  </a:lnTo>
                  <a:lnTo>
                    <a:pt x="385596" y="429363"/>
                  </a:lnTo>
                  <a:lnTo>
                    <a:pt x="445693" y="435431"/>
                  </a:lnTo>
                  <a:lnTo>
                    <a:pt x="498496" y="4411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9" name="群組 28"/>
          <p:cNvGrpSpPr/>
          <p:nvPr/>
        </p:nvGrpSpPr>
        <p:grpSpPr>
          <a:xfrm>
            <a:off x="6252308" y="4991769"/>
            <a:ext cx="1968904" cy="2167394"/>
            <a:chOff x="6252308" y="4991769"/>
            <a:chExt cx="1968904" cy="2167394"/>
          </a:xfrm>
        </p:grpSpPr>
        <p:sp>
          <p:nvSpPr>
            <p:cNvPr id="19" name="手繪多邊形 18"/>
            <p:cNvSpPr/>
            <p:nvPr/>
          </p:nvSpPr>
          <p:spPr>
            <a:xfrm>
              <a:off x="6289140" y="4991769"/>
              <a:ext cx="1932072" cy="516815"/>
            </a:xfrm>
            <a:custGeom>
              <a:avLst/>
              <a:gdLst/>
              <a:ahLst/>
              <a:cxnLst/>
              <a:rect l="0" t="0" r="0" b="0"/>
              <a:pathLst>
                <a:path w="1932072" h="516815">
                  <a:moveTo>
                    <a:pt x="958998" y="25203"/>
                  </a:moveTo>
                  <a:lnTo>
                    <a:pt x="917343" y="22402"/>
                  </a:lnTo>
                  <a:lnTo>
                    <a:pt x="861531" y="7877"/>
                  </a:lnTo>
                  <a:lnTo>
                    <a:pt x="816236" y="3497"/>
                  </a:lnTo>
                  <a:lnTo>
                    <a:pt x="756874" y="1031"/>
                  </a:lnTo>
                  <a:lnTo>
                    <a:pt x="709964" y="454"/>
                  </a:lnTo>
                  <a:lnTo>
                    <a:pt x="656433" y="198"/>
                  </a:lnTo>
                  <a:lnTo>
                    <a:pt x="599961" y="84"/>
                  </a:lnTo>
                  <a:lnTo>
                    <a:pt x="545916" y="33"/>
                  </a:lnTo>
                  <a:lnTo>
                    <a:pt x="493885" y="10"/>
                  </a:lnTo>
                  <a:lnTo>
                    <a:pt x="442748" y="0"/>
                  </a:lnTo>
                  <a:lnTo>
                    <a:pt x="388273" y="3731"/>
                  </a:lnTo>
                  <a:lnTo>
                    <a:pt x="332781" y="10058"/>
                  </a:lnTo>
                  <a:lnTo>
                    <a:pt x="280106" y="17538"/>
                  </a:lnTo>
                  <a:lnTo>
                    <a:pt x="232419" y="25532"/>
                  </a:lnTo>
                  <a:lnTo>
                    <a:pt x="173669" y="37906"/>
                  </a:lnTo>
                  <a:lnTo>
                    <a:pt x="125915" y="54178"/>
                  </a:lnTo>
                  <a:lnTo>
                    <a:pt x="66279" y="84772"/>
                  </a:lnTo>
                  <a:lnTo>
                    <a:pt x="33559" y="109460"/>
                  </a:lnTo>
                  <a:lnTo>
                    <a:pt x="6123" y="147899"/>
                  </a:lnTo>
                  <a:lnTo>
                    <a:pt x="0" y="174976"/>
                  </a:lnTo>
                  <a:lnTo>
                    <a:pt x="7481" y="226596"/>
                  </a:lnTo>
                  <a:lnTo>
                    <a:pt x="25163" y="264620"/>
                  </a:lnTo>
                  <a:lnTo>
                    <a:pt x="61527" y="302498"/>
                  </a:lnTo>
                  <a:lnTo>
                    <a:pt x="122976" y="341858"/>
                  </a:lnTo>
                  <a:lnTo>
                    <a:pt x="154781" y="362266"/>
                  </a:lnTo>
                  <a:lnTo>
                    <a:pt x="215610" y="387528"/>
                  </a:lnTo>
                  <a:lnTo>
                    <a:pt x="269499" y="413259"/>
                  </a:lnTo>
                  <a:lnTo>
                    <a:pt x="317246" y="427774"/>
                  </a:lnTo>
                  <a:lnTo>
                    <a:pt x="366875" y="440946"/>
                  </a:lnTo>
                  <a:lnTo>
                    <a:pt x="417062" y="453718"/>
                  </a:lnTo>
                  <a:lnTo>
                    <a:pt x="471150" y="462638"/>
                  </a:lnTo>
                  <a:lnTo>
                    <a:pt x="531528" y="469016"/>
                  </a:lnTo>
                  <a:lnTo>
                    <a:pt x="590036" y="479777"/>
                  </a:lnTo>
                  <a:lnTo>
                    <a:pt x="650323" y="488100"/>
                  </a:lnTo>
                  <a:lnTo>
                    <a:pt x="695755" y="491448"/>
                  </a:lnTo>
                  <a:lnTo>
                    <a:pt x="739290" y="497605"/>
                  </a:lnTo>
                  <a:lnTo>
                    <a:pt x="781983" y="501275"/>
                  </a:lnTo>
                  <a:lnTo>
                    <a:pt x="845390" y="503341"/>
                  </a:lnTo>
                  <a:lnTo>
                    <a:pt x="908529" y="507688"/>
                  </a:lnTo>
                  <a:lnTo>
                    <a:pt x="951975" y="512759"/>
                  </a:lnTo>
                  <a:lnTo>
                    <a:pt x="999296" y="515013"/>
                  </a:lnTo>
                  <a:lnTo>
                    <a:pt x="1044605" y="516015"/>
                  </a:lnTo>
                  <a:lnTo>
                    <a:pt x="1088085" y="516460"/>
                  </a:lnTo>
                  <a:lnTo>
                    <a:pt x="1130754" y="516658"/>
                  </a:lnTo>
                  <a:lnTo>
                    <a:pt x="1176795" y="516746"/>
                  </a:lnTo>
                  <a:lnTo>
                    <a:pt x="1223870" y="516785"/>
                  </a:lnTo>
                  <a:lnTo>
                    <a:pt x="1268135" y="516803"/>
                  </a:lnTo>
                  <a:lnTo>
                    <a:pt x="1311153" y="516810"/>
                  </a:lnTo>
                  <a:lnTo>
                    <a:pt x="1353615" y="516814"/>
                  </a:lnTo>
                  <a:lnTo>
                    <a:pt x="1416892" y="515415"/>
                  </a:lnTo>
                  <a:lnTo>
                    <a:pt x="1478592" y="508153"/>
                  </a:lnTo>
                  <a:lnTo>
                    <a:pt x="1532979" y="503978"/>
                  </a:lnTo>
                  <a:lnTo>
                    <a:pt x="1584575" y="494493"/>
                  </a:lnTo>
                  <a:lnTo>
                    <a:pt x="1635345" y="484213"/>
                  </a:lnTo>
                  <a:lnTo>
                    <a:pt x="1685869" y="479144"/>
                  </a:lnTo>
                  <a:lnTo>
                    <a:pt x="1734921" y="467993"/>
                  </a:lnTo>
                  <a:lnTo>
                    <a:pt x="1789850" y="443574"/>
                  </a:lnTo>
                  <a:lnTo>
                    <a:pt x="1835917" y="425551"/>
                  </a:lnTo>
                  <a:lnTo>
                    <a:pt x="1886449" y="398736"/>
                  </a:lnTo>
                  <a:lnTo>
                    <a:pt x="1911832" y="376098"/>
                  </a:lnTo>
                  <a:lnTo>
                    <a:pt x="1927783" y="352031"/>
                  </a:lnTo>
                  <a:lnTo>
                    <a:pt x="1932071" y="323593"/>
                  </a:lnTo>
                  <a:lnTo>
                    <a:pt x="1931254" y="308166"/>
                  </a:lnTo>
                  <a:lnTo>
                    <a:pt x="1919141" y="283555"/>
                  </a:lnTo>
                  <a:lnTo>
                    <a:pt x="1873875" y="237517"/>
                  </a:lnTo>
                  <a:lnTo>
                    <a:pt x="1815469" y="204238"/>
                  </a:lnTo>
                  <a:lnTo>
                    <a:pt x="1756946" y="182006"/>
                  </a:lnTo>
                  <a:lnTo>
                    <a:pt x="1699737" y="164128"/>
                  </a:lnTo>
                  <a:lnTo>
                    <a:pt x="1651414" y="151336"/>
                  </a:lnTo>
                  <a:lnTo>
                    <a:pt x="1601615" y="138676"/>
                  </a:lnTo>
                  <a:lnTo>
                    <a:pt x="1547643" y="126054"/>
                  </a:lnTo>
                  <a:lnTo>
                    <a:pt x="1491033" y="113443"/>
                  </a:lnTo>
                  <a:lnTo>
                    <a:pt x="1435043" y="104571"/>
                  </a:lnTo>
                  <a:lnTo>
                    <a:pt x="1377836" y="98208"/>
                  </a:lnTo>
                  <a:lnTo>
                    <a:pt x="1321668" y="91187"/>
                  </a:lnTo>
                  <a:lnTo>
                    <a:pt x="1264409" y="85371"/>
                  </a:lnTo>
                  <a:lnTo>
                    <a:pt x="1208226" y="78513"/>
                  </a:lnTo>
                  <a:lnTo>
                    <a:pt x="1150961" y="76481"/>
                  </a:lnTo>
                  <a:lnTo>
                    <a:pt x="1098512" y="72144"/>
                  </a:lnTo>
                  <a:lnTo>
                    <a:pt x="1047490" y="65723"/>
                  </a:lnTo>
                  <a:lnTo>
                    <a:pt x="985686" y="63821"/>
                  </a:lnTo>
                  <a:lnTo>
                    <a:pt x="937245" y="63376"/>
                  </a:lnTo>
                  <a:lnTo>
                    <a:pt x="875437" y="63090"/>
                  </a:lnTo>
                  <a:lnTo>
                    <a:pt x="858155" y="630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手繪多邊形 19"/>
            <p:cNvSpPr/>
            <p:nvPr/>
          </p:nvSpPr>
          <p:spPr>
            <a:xfrm>
              <a:off x="6277518" y="5180843"/>
              <a:ext cx="63029" cy="1449629"/>
            </a:xfrm>
            <a:custGeom>
              <a:avLst/>
              <a:gdLst/>
              <a:ahLst/>
              <a:cxnLst/>
              <a:rect l="0" t="0" r="0" b="0"/>
              <a:pathLst>
                <a:path w="63029" h="1449629">
                  <a:moveTo>
                    <a:pt x="63028" y="0"/>
                  </a:moveTo>
                  <a:lnTo>
                    <a:pt x="53051" y="54849"/>
                  </a:lnTo>
                  <a:lnTo>
                    <a:pt x="51201" y="102155"/>
                  </a:lnTo>
                  <a:lnTo>
                    <a:pt x="50653" y="159124"/>
                  </a:lnTo>
                  <a:lnTo>
                    <a:pt x="50525" y="203780"/>
                  </a:lnTo>
                  <a:lnTo>
                    <a:pt x="50453" y="266891"/>
                  </a:lnTo>
                  <a:lnTo>
                    <a:pt x="49031" y="320295"/>
                  </a:lnTo>
                  <a:lnTo>
                    <a:pt x="40447" y="380428"/>
                  </a:lnTo>
                  <a:lnTo>
                    <a:pt x="38596" y="429256"/>
                  </a:lnTo>
                  <a:lnTo>
                    <a:pt x="34312" y="479206"/>
                  </a:lnTo>
                  <a:lnTo>
                    <a:pt x="27908" y="529489"/>
                  </a:lnTo>
                  <a:lnTo>
                    <a:pt x="26010" y="579869"/>
                  </a:lnTo>
                  <a:lnTo>
                    <a:pt x="25448" y="630279"/>
                  </a:lnTo>
                  <a:lnTo>
                    <a:pt x="18566" y="690812"/>
                  </a:lnTo>
                  <a:lnTo>
                    <a:pt x="13783" y="753294"/>
                  </a:lnTo>
                  <a:lnTo>
                    <a:pt x="14355" y="802894"/>
                  </a:lnTo>
                  <a:lnTo>
                    <a:pt x="21372" y="857274"/>
                  </a:lnTo>
                  <a:lnTo>
                    <a:pt x="23505" y="906706"/>
                  </a:lnTo>
                  <a:lnTo>
                    <a:pt x="24705" y="969580"/>
                  </a:lnTo>
                  <a:lnTo>
                    <a:pt x="25061" y="1023691"/>
                  </a:lnTo>
                  <a:lnTo>
                    <a:pt x="16519" y="1083504"/>
                  </a:lnTo>
                  <a:lnTo>
                    <a:pt x="13765" y="1134168"/>
                  </a:lnTo>
                  <a:lnTo>
                    <a:pt x="13121" y="1177767"/>
                  </a:lnTo>
                  <a:lnTo>
                    <a:pt x="12834" y="1221420"/>
                  </a:lnTo>
                  <a:lnTo>
                    <a:pt x="14108" y="1264166"/>
                  </a:lnTo>
                  <a:lnTo>
                    <a:pt x="21299" y="1326202"/>
                  </a:lnTo>
                  <a:lnTo>
                    <a:pt x="22651" y="1379288"/>
                  </a:lnTo>
                  <a:lnTo>
                    <a:pt x="14804" y="1419449"/>
                  </a:lnTo>
                  <a:lnTo>
                    <a:pt x="0" y="144962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手繪多邊形 20"/>
            <p:cNvSpPr/>
            <p:nvPr/>
          </p:nvSpPr>
          <p:spPr>
            <a:xfrm>
              <a:off x="6252308" y="6580050"/>
              <a:ext cx="1903425" cy="579113"/>
            </a:xfrm>
            <a:custGeom>
              <a:avLst/>
              <a:gdLst/>
              <a:ahLst/>
              <a:cxnLst/>
              <a:rect l="0" t="0" r="0" b="0"/>
              <a:pathLst>
                <a:path w="1903425" h="579113">
                  <a:moveTo>
                    <a:pt x="0" y="0"/>
                  </a:moveTo>
                  <a:lnTo>
                    <a:pt x="0" y="26767"/>
                  </a:lnTo>
                  <a:lnTo>
                    <a:pt x="7469" y="47378"/>
                  </a:lnTo>
                  <a:lnTo>
                    <a:pt x="23689" y="82201"/>
                  </a:lnTo>
                  <a:lnTo>
                    <a:pt x="34338" y="109365"/>
                  </a:lnTo>
                  <a:lnTo>
                    <a:pt x="72079" y="165269"/>
                  </a:lnTo>
                  <a:lnTo>
                    <a:pt x="106574" y="215969"/>
                  </a:lnTo>
                  <a:lnTo>
                    <a:pt x="148662" y="271010"/>
                  </a:lnTo>
                  <a:lnTo>
                    <a:pt x="201603" y="327170"/>
                  </a:lnTo>
                  <a:lnTo>
                    <a:pt x="260726" y="380024"/>
                  </a:lnTo>
                  <a:lnTo>
                    <a:pt x="314732" y="416531"/>
                  </a:lnTo>
                  <a:lnTo>
                    <a:pt x="374193" y="447784"/>
                  </a:lnTo>
                  <a:lnTo>
                    <a:pt x="429999" y="481033"/>
                  </a:lnTo>
                  <a:lnTo>
                    <a:pt x="491798" y="503931"/>
                  </a:lnTo>
                  <a:lnTo>
                    <a:pt x="554664" y="525188"/>
                  </a:lnTo>
                  <a:lnTo>
                    <a:pt x="617670" y="546231"/>
                  </a:lnTo>
                  <a:lnTo>
                    <a:pt x="657819" y="554637"/>
                  </a:lnTo>
                  <a:lnTo>
                    <a:pt x="708344" y="563042"/>
                  </a:lnTo>
                  <a:lnTo>
                    <a:pt x="763480" y="571446"/>
                  </a:lnTo>
                  <a:lnTo>
                    <a:pt x="820666" y="576115"/>
                  </a:lnTo>
                  <a:lnTo>
                    <a:pt x="878762" y="578190"/>
                  </a:lnTo>
                  <a:lnTo>
                    <a:pt x="937264" y="579112"/>
                  </a:lnTo>
                  <a:lnTo>
                    <a:pt x="995946" y="575788"/>
                  </a:lnTo>
                  <a:lnTo>
                    <a:pt x="1050505" y="571041"/>
                  </a:lnTo>
                  <a:lnTo>
                    <a:pt x="1111318" y="566969"/>
                  </a:lnTo>
                  <a:lnTo>
                    <a:pt x="1173954" y="553755"/>
                  </a:lnTo>
                  <a:lnTo>
                    <a:pt x="1223216" y="545507"/>
                  </a:lnTo>
                  <a:lnTo>
                    <a:pt x="1283362" y="536028"/>
                  </a:lnTo>
                  <a:lnTo>
                    <a:pt x="1344368" y="520669"/>
                  </a:lnTo>
                  <a:lnTo>
                    <a:pt x="1402068" y="504147"/>
                  </a:lnTo>
                  <a:lnTo>
                    <a:pt x="1460308" y="487396"/>
                  </a:lnTo>
                  <a:lnTo>
                    <a:pt x="1512275" y="461937"/>
                  </a:lnTo>
                  <a:lnTo>
                    <a:pt x="1575632" y="437507"/>
                  </a:lnTo>
                  <a:lnTo>
                    <a:pt x="1638703" y="406070"/>
                  </a:lnTo>
                  <a:lnTo>
                    <a:pt x="1683993" y="384098"/>
                  </a:lnTo>
                  <a:lnTo>
                    <a:pt x="1738030" y="350976"/>
                  </a:lnTo>
                  <a:lnTo>
                    <a:pt x="1793098" y="308832"/>
                  </a:lnTo>
                  <a:lnTo>
                    <a:pt x="1848276" y="262068"/>
                  </a:lnTo>
                  <a:lnTo>
                    <a:pt x="1885319" y="204069"/>
                  </a:lnTo>
                  <a:lnTo>
                    <a:pt x="1903424" y="15126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手繪多邊形 21"/>
            <p:cNvSpPr/>
            <p:nvPr/>
          </p:nvSpPr>
          <p:spPr>
            <a:xfrm>
              <a:off x="8017072" y="5445558"/>
              <a:ext cx="63028" cy="1600894"/>
            </a:xfrm>
            <a:custGeom>
              <a:avLst/>
              <a:gdLst/>
              <a:ahLst/>
              <a:cxnLst/>
              <a:rect l="0" t="0" r="0" b="0"/>
              <a:pathLst>
                <a:path w="63028" h="1600894">
                  <a:moveTo>
                    <a:pt x="63027" y="0"/>
                  </a:moveTo>
                  <a:lnTo>
                    <a:pt x="63027" y="54849"/>
                  </a:lnTo>
                  <a:lnTo>
                    <a:pt x="63027" y="105890"/>
                  </a:lnTo>
                  <a:lnTo>
                    <a:pt x="59292" y="169101"/>
                  </a:lnTo>
                  <a:lnTo>
                    <a:pt x="54364" y="216617"/>
                  </a:lnTo>
                  <a:lnTo>
                    <a:pt x="52174" y="265748"/>
                  </a:lnTo>
                  <a:lnTo>
                    <a:pt x="44249" y="320578"/>
                  </a:lnTo>
                  <a:lnTo>
                    <a:pt x="39722" y="370127"/>
                  </a:lnTo>
                  <a:lnTo>
                    <a:pt x="38381" y="420291"/>
                  </a:lnTo>
                  <a:lnTo>
                    <a:pt x="34333" y="465050"/>
                  </a:lnTo>
                  <a:lnTo>
                    <a:pt x="29265" y="517623"/>
                  </a:lnTo>
                  <a:lnTo>
                    <a:pt x="27013" y="573670"/>
                  </a:lnTo>
                  <a:lnTo>
                    <a:pt x="26011" y="631260"/>
                  </a:lnTo>
                  <a:lnTo>
                    <a:pt x="25567" y="689537"/>
                  </a:lnTo>
                  <a:lnTo>
                    <a:pt x="25369" y="748119"/>
                  </a:lnTo>
                  <a:lnTo>
                    <a:pt x="25281" y="795632"/>
                  </a:lnTo>
                  <a:lnTo>
                    <a:pt x="23841" y="838224"/>
                  </a:lnTo>
                  <a:lnTo>
                    <a:pt x="18532" y="885166"/>
                  </a:lnTo>
                  <a:lnTo>
                    <a:pt x="14361" y="945456"/>
                  </a:lnTo>
                  <a:lnTo>
                    <a:pt x="13386" y="988849"/>
                  </a:lnTo>
                  <a:lnTo>
                    <a:pt x="12952" y="1036147"/>
                  </a:lnTo>
                  <a:lnTo>
                    <a:pt x="12760" y="1085181"/>
                  </a:lnTo>
                  <a:lnTo>
                    <a:pt x="12674" y="1131251"/>
                  </a:lnTo>
                  <a:lnTo>
                    <a:pt x="11235" y="1175070"/>
                  </a:lnTo>
                  <a:lnTo>
                    <a:pt x="5927" y="1217887"/>
                  </a:lnTo>
                  <a:lnTo>
                    <a:pt x="1756" y="1281365"/>
                  </a:lnTo>
                  <a:lnTo>
                    <a:pt x="521" y="1344526"/>
                  </a:lnTo>
                  <a:lnTo>
                    <a:pt x="154" y="1400901"/>
                  </a:lnTo>
                  <a:lnTo>
                    <a:pt x="46" y="1453088"/>
                  </a:lnTo>
                  <a:lnTo>
                    <a:pt x="14" y="1510724"/>
                  </a:lnTo>
                  <a:lnTo>
                    <a:pt x="5" y="1565462"/>
                  </a:lnTo>
                  <a:lnTo>
                    <a:pt x="0" y="16008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6491811" y="5697667"/>
              <a:ext cx="415982" cy="75634"/>
            </a:xfrm>
            <a:custGeom>
              <a:avLst/>
              <a:gdLst/>
              <a:ahLst/>
              <a:cxnLst/>
              <a:rect l="0" t="0" r="0" b="0"/>
              <a:pathLst>
                <a:path w="415982" h="75634">
                  <a:moveTo>
                    <a:pt x="0" y="75633"/>
                  </a:moveTo>
                  <a:lnTo>
                    <a:pt x="59327" y="58088"/>
                  </a:lnTo>
                  <a:lnTo>
                    <a:pt x="106440" y="39310"/>
                  </a:lnTo>
                  <a:lnTo>
                    <a:pt x="162572" y="22697"/>
                  </a:lnTo>
                  <a:lnTo>
                    <a:pt x="223557" y="15596"/>
                  </a:lnTo>
                  <a:lnTo>
                    <a:pt x="279287" y="6800"/>
                  </a:lnTo>
                  <a:lnTo>
                    <a:pt x="331281" y="2015"/>
                  </a:lnTo>
                  <a:lnTo>
                    <a:pt x="393439" y="398"/>
                  </a:lnTo>
                  <a:lnTo>
                    <a:pt x="41598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6617866" y="5735484"/>
              <a:ext cx="63028" cy="479008"/>
            </a:xfrm>
            <a:custGeom>
              <a:avLst/>
              <a:gdLst/>
              <a:ahLst/>
              <a:cxnLst/>
              <a:rect l="0" t="0" r="0" b="0"/>
              <a:pathLst>
                <a:path w="63028" h="479008">
                  <a:moveTo>
                    <a:pt x="63027" y="0"/>
                  </a:moveTo>
                  <a:lnTo>
                    <a:pt x="54364" y="48917"/>
                  </a:lnTo>
                  <a:lnTo>
                    <a:pt x="50189" y="100242"/>
                  </a:lnTo>
                  <a:lnTo>
                    <a:pt x="44249" y="143994"/>
                  </a:lnTo>
                  <a:lnTo>
                    <a:pt x="36940" y="191452"/>
                  </a:lnTo>
                  <a:lnTo>
                    <a:pt x="24951" y="254211"/>
                  </a:lnTo>
                  <a:lnTo>
                    <a:pt x="16263" y="303154"/>
                  </a:lnTo>
                  <a:lnTo>
                    <a:pt x="9954" y="356872"/>
                  </a:lnTo>
                  <a:lnTo>
                    <a:pt x="2949" y="413407"/>
                  </a:lnTo>
                  <a:lnTo>
                    <a:pt x="873" y="454434"/>
                  </a:lnTo>
                  <a:lnTo>
                    <a:pt x="0" y="4790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6740473" y="5788067"/>
              <a:ext cx="369788" cy="413819"/>
            </a:xfrm>
            <a:custGeom>
              <a:avLst/>
              <a:gdLst/>
              <a:ahLst/>
              <a:cxnLst/>
              <a:rect l="0" t="0" r="0" b="0"/>
              <a:pathLst>
                <a:path w="369788" h="413819">
                  <a:moveTo>
                    <a:pt x="154713" y="212131"/>
                  </a:moveTo>
                  <a:lnTo>
                    <a:pt x="218201" y="177041"/>
                  </a:lnTo>
                  <a:lnTo>
                    <a:pt x="276916" y="143210"/>
                  </a:lnTo>
                  <a:lnTo>
                    <a:pt x="330429" y="101253"/>
                  </a:lnTo>
                  <a:lnTo>
                    <a:pt x="353261" y="81617"/>
                  </a:lnTo>
                  <a:lnTo>
                    <a:pt x="368077" y="58883"/>
                  </a:lnTo>
                  <a:lnTo>
                    <a:pt x="369787" y="46939"/>
                  </a:lnTo>
                  <a:lnTo>
                    <a:pt x="364217" y="22462"/>
                  </a:lnTo>
                  <a:lnTo>
                    <a:pt x="356009" y="14254"/>
                  </a:lnTo>
                  <a:lnTo>
                    <a:pt x="331950" y="5134"/>
                  </a:lnTo>
                  <a:lnTo>
                    <a:pt x="280215" y="0"/>
                  </a:lnTo>
                  <a:lnTo>
                    <a:pt x="233918" y="5170"/>
                  </a:lnTo>
                  <a:lnTo>
                    <a:pt x="173367" y="29529"/>
                  </a:lnTo>
                  <a:lnTo>
                    <a:pt x="115756" y="69570"/>
                  </a:lnTo>
                  <a:lnTo>
                    <a:pt x="76312" y="104344"/>
                  </a:lnTo>
                  <a:lnTo>
                    <a:pt x="25983" y="166149"/>
                  </a:lnTo>
                  <a:lnTo>
                    <a:pt x="0" y="225321"/>
                  </a:lnTo>
                  <a:lnTo>
                    <a:pt x="247" y="269418"/>
                  </a:lnTo>
                  <a:lnTo>
                    <a:pt x="9495" y="294083"/>
                  </a:lnTo>
                  <a:lnTo>
                    <a:pt x="38257" y="332742"/>
                  </a:lnTo>
                  <a:lnTo>
                    <a:pt x="91039" y="358690"/>
                  </a:lnTo>
                  <a:lnTo>
                    <a:pt x="138960" y="379899"/>
                  </a:lnTo>
                  <a:lnTo>
                    <a:pt x="190040" y="394275"/>
                  </a:lnTo>
                  <a:lnTo>
                    <a:pt x="247504" y="399157"/>
                  </a:lnTo>
                  <a:lnTo>
                    <a:pt x="310353" y="404542"/>
                  </a:lnTo>
                  <a:lnTo>
                    <a:pt x="343795" y="41381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7084268" y="5773300"/>
              <a:ext cx="315622" cy="408830"/>
            </a:xfrm>
            <a:custGeom>
              <a:avLst/>
              <a:gdLst/>
              <a:ahLst/>
              <a:cxnLst/>
              <a:rect l="0" t="0" r="0" b="0"/>
              <a:pathLst>
                <a:path w="315622" h="408830">
                  <a:moveTo>
                    <a:pt x="315136" y="0"/>
                  </a:moveTo>
                  <a:lnTo>
                    <a:pt x="255810" y="24237"/>
                  </a:lnTo>
                  <a:lnTo>
                    <a:pt x="202418" y="55261"/>
                  </a:lnTo>
                  <a:lnTo>
                    <a:pt x="145447" y="96726"/>
                  </a:lnTo>
                  <a:lnTo>
                    <a:pt x="140383" y="106502"/>
                  </a:lnTo>
                  <a:lnTo>
                    <a:pt x="138492" y="128569"/>
                  </a:lnTo>
                  <a:lnTo>
                    <a:pt x="146054" y="148648"/>
                  </a:lnTo>
                  <a:lnTo>
                    <a:pt x="151993" y="157924"/>
                  </a:lnTo>
                  <a:lnTo>
                    <a:pt x="169797" y="171966"/>
                  </a:lnTo>
                  <a:lnTo>
                    <a:pt x="229079" y="206955"/>
                  </a:lnTo>
                  <a:lnTo>
                    <a:pt x="283716" y="239714"/>
                  </a:lnTo>
                  <a:lnTo>
                    <a:pt x="302573" y="257805"/>
                  </a:lnTo>
                  <a:lnTo>
                    <a:pt x="315621" y="279851"/>
                  </a:lnTo>
                  <a:lnTo>
                    <a:pt x="315460" y="290212"/>
                  </a:lnTo>
                  <a:lnTo>
                    <a:pt x="311150" y="299921"/>
                  </a:lnTo>
                  <a:lnTo>
                    <a:pt x="293756" y="318179"/>
                  </a:lnTo>
                  <a:lnTo>
                    <a:pt x="240676" y="352724"/>
                  </a:lnTo>
                  <a:lnTo>
                    <a:pt x="189313" y="379831"/>
                  </a:lnTo>
                  <a:lnTo>
                    <a:pt x="126084" y="403041"/>
                  </a:lnTo>
                  <a:lnTo>
                    <a:pt x="100856" y="408829"/>
                  </a:lnTo>
                  <a:lnTo>
                    <a:pt x="46689" y="404867"/>
                  </a:lnTo>
                  <a:lnTo>
                    <a:pt x="0" y="4033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手繪多邊形 26"/>
            <p:cNvSpPr/>
            <p:nvPr/>
          </p:nvSpPr>
          <p:spPr>
            <a:xfrm>
              <a:off x="7449826" y="5447175"/>
              <a:ext cx="352954" cy="830344"/>
            </a:xfrm>
            <a:custGeom>
              <a:avLst/>
              <a:gdLst/>
              <a:ahLst/>
              <a:cxnLst/>
              <a:rect l="0" t="0" r="0" b="0"/>
              <a:pathLst>
                <a:path w="352954" h="830344">
                  <a:moveTo>
                    <a:pt x="0" y="830343"/>
                  </a:moveTo>
                  <a:lnTo>
                    <a:pt x="13711" y="771760"/>
                  </a:lnTo>
                  <a:lnTo>
                    <a:pt x="25539" y="721946"/>
                  </a:lnTo>
                  <a:lnTo>
                    <a:pt x="42083" y="667470"/>
                  </a:lnTo>
                  <a:lnTo>
                    <a:pt x="58838" y="607584"/>
                  </a:lnTo>
                  <a:lnTo>
                    <a:pt x="75635" y="553841"/>
                  </a:lnTo>
                  <a:lnTo>
                    <a:pt x="84503" y="511714"/>
                  </a:lnTo>
                  <a:lnTo>
                    <a:pt x="94192" y="453980"/>
                  </a:lnTo>
                  <a:lnTo>
                    <a:pt x="109593" y="400713"/>
                  </a:lnTo>
                  <a:lnTo>
                    <a:pt x="126122" y="341429"/>
                  </a:lnTo>
                  <a:lnTo>
                    <a:pt x="136183" y="282150"/>
                  </a:lnTo>
                  <a:lnTo>
                    <a:pt x="148234" y="226555"/>
                  </a:lnTo>
                  <a:lnTo>
                    <a:pt x="164102" y="175111"/>
                  </a:lnTo>
                  <a:lnTo>
                    <a:pt x="180725" y="117795"/>
                  </a:lnTo>
                  <a:lnTo>
                    <a:pt x="193297" y="62399"/>
                  </a:lnTo>
                  <a:lnTo>
                    <a:pt x="199202" y="8325"/>
                  </a:lnTo>
                  <a:lnTo>
                    <a:pt x="198630" y="809"/>
                  </a:lnTo>
                  <a:lnTo>
                    <a:pt x="196848" y="0"/>
                  </a:lnTo>
                  <a:lnTo>
                    <a:pt x="191133" y="10307"/>
                  </a:lnTo>
                  <a:lnTo>
                    <a:pt x="171991" y="69672"/>
                  </a:lnTo>
                  <a:lnTo>
                    <a:pt x="166277" y="123929"/>
                  </a:lnTo>
                  <a:lnTo>
                    <a:pt x="157892" y="177665"/>
                  </a:lnTo>
                  <a:lnTo>
                    <a:pt x="153229" y="235761"/>
                  </a:lnTo>
                  <a:lnTo>
                    <a:pt x="151846" y="297327"/>
                  </a:lnTo>
                  <a:lnTo>
                    <a:pt x="158130" y="353230"/>
                  </a:lnTo>
                  <a:lnTo>
                    <a:pt x="172800" y="413648"/>
                  </a:lnTo>
                  <a:lnTo>
                    <a:pt x="185036" y="461616"/>
                  </a:lnTo>
                  <a:lnTo>
                    <a:pt x="198933" y="511311"/>
                  </a:lnTo>
                  <a:lnTo>
                    <a:pt x="220169" y="561518"/>
                  </a:lnTo>
                  <a:lnTo>
                    <a:pt x="252440" y="621204"/>
                  </a:lnTo>
                  <a:lnTo>
                    <a:pt x="295572" y="676955"/>
                  </a:lnTo>
                  <a:lnTo>
                    <a:pt x="326613" y="695567"/>
                  </a:lnTo>
                  <a:lnTo>
                    <a:pt x="352953" y="7042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手繪多邊形 27"/>
            <p:cNvSpPr/>
            <p:nvPr/>
          </p:nvSpPr>
          <p:spPr>
            <a:xfrm>
              <a:off x="7298561" y="5596823"/>
              <a:ext cx="504219" cy="25212"/>
            </a:xfrm>
            <a:custGeom>
              <a:avLst/>
              <a:gdLst/>
              <a:ahLst/>
              <a:cxnLst/>
              <a:rect l="0" t="0" r="0" b="0"/>
              <a:pathLst>
                <a:path w="504219" h="25212">
                  <a:moveTo>
                    <a:pt x="0" y="0"/>
                  </a:moveTo>
                  <a:lnTo>
                    <a:pt x="44871" y="9977"/>
                  </a:lnTo>
                  <a:lnTo>
                    <a:pt x="94064" y="11827"/>
                  </a:lnTo>
                  <a:lnTo>
                    <a:pt x="149256" y="12375"/>
                  </a:lnTo>
                  <a:lnTo>
                    <a:pt x="201091" y="12537"/>
                  </a:lnTo>
                  <a:lnTo>
                    <a:pt x="251932" y="12585"/>
                  </a:lnTo>
                  <a:lnTo>
                    <a:pt x="302478" y="12600"/>
                  </a:lnTo>
                  <a:lnTo>
                    <a:pt x="363057" y="19297"/>
                  </a:lnTo>
                  <a:lnTo>
                    <a:pt x="425550" y="24043"/>
                  </a:lnTo>
                  <a:lnTo>
                    <a:pt x="480638" y="24981"/>
                  </a:lnTo>
                  <a:lnTo>
                    <a:pt x="504218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0" name="手繪多邊形 29"/>
          <p:cNvSpPr/>
          <p:nvPr/>
        </p:nvSpPr>
        <p:spPr>
          <a:xfrm>
            <a:off x="5257261" y="1210124"/>
            <a:ext cx="87454" cy="5407743"/>
          </a:xfrm>
          <a:custGeom>
            <a:avLst/>
            <a:gdLst/>
            <a:ahLst/>
            <a:cxnLst/>
            <a:rect l="0" t="0" r="0" b="0"/>
            <a:pathLst>
              <a:path w="87454" h="5407743">
                <a:moveTo>
                  <a:pt x="49637" y="0"/>
                </a:moveTo>
                <a:lnTo>
                  <a:pt x="48236" y="51719"/>
                </a:lnTo>
                <a:lnTo>
                  <a:pt x="42945" y="94417"/>
                </a:lnTo>
                <a:lnTo>
                  <a:pt x="39660" y="141406"/>
                </a:lnTo>
                <a:lnTo>
                  <a:pt x="38199" y="191703"/>
                </a:lnTo>
                <a:lnTo>
                  <a:pt x="37551" y="246738"/>
                </a:lnTo>
                <a:lnTo>
                  <a:pt x="37262" y="292674"/>
                </a:lnTo>
                <a:lnTo>
                  <a:pt x="37100" y="350032"/>
                </a:lnTo>
                <a:lnTo>
                  <a:pt x="40787" y="402509"/>
                </a:lnTo>
                <a:lnTo>
                  <a:pt x="47015" y="457275"/>
                </a:lnTo>
                <a:lnTo>
                  <a:pt x="48860" y="517854"/>
                </a:lnTo>
                <a:lnTo>
                  <a:pt x="45672" y="580156"/>
                </a:lnTo>
                <a:lnTo>
                  <a:pt x="39592" y="642969"/>
                </a:lnTo>
                <a:lnTo>
                  <a:pt x="38169" y="686338"/>
                </a:lnTo>
                <a:lnTo>
                  <a:pt x="37537" y="733624"/>
                </a:lnTo>
                <a:lnTo>
                  <a:pt x="37256" y="782653"/>
                </a:lnTo>
                <a:lnTo>
                  <a:pt x="37131" y="832456"/>
                </a:lnTo>
                <a:lnTo>
                  <a:pt x="37076" y="882602"/>
                </a:lnTo>
                <a:lnTo>
                  <a:pt x="33316" y="932902"/>
                </a:lnTo>
                <a:lnTo>
                  <a:pt x="28377" y="984670"/>
                </a:lnTo>
                <a:lnTo>
                  <a:pt x="26182" y="1040359"/>
                </a:lnTo>
                <a:lnTo>
                  <a:pt x="25206" y="1094055"/>
                </a:lnTo>
                <a:lnTo>
                  <a:pt x="23372" y="1147333"/>
                </a:lnTo>
                <a:lnTo>
                  <a:pt x="17888" y="1203693"/>
                </a:lnTo>
                <a:lnTo>
                  <a:pt x="14517" y="1261422"/>
                </a:lnTo>
                <a:lnTo>
                  <a:pt x="13019" y="1319761"/>
                </a:lnTo>
                <a:lnTo>
                  <a:pt x="12353" y="1378370"/>
                </a:lnTo>
                <a:lnTo>
                  <a:pt x="12057" y="1437099"/>
                </a:lnTo>
                <a:lnTo>
                  <a:pt x="10525" y="1495882"/>
                </a:lnTo>
                <a:lnTo>
                  <a:pt x="5175" y="1554688"/>
                </a:lnTo>
                <a:lnTo>
                  <a:pt x="1864" y="1617240"/>
                </a:lnTo>
                <a:lnTo>
                  <a:pt x="981" y="1649607"/>
                </a:lnTo>
                <a:lnTo>
                  <a:pt x="0" y="1711716"/>
                </a:lnTo>
                <a:lnTo>
                  <a:pt x="965" y="1772000"/>
                </a:lnTo>
                <a:lnTo>
                  <a:pt x="6062" y="1831475"/>
                </a:lnTo>
                <a:lnTo>
                  <a:pt x="9261" y="1894323"/>
                </a:lnTo>
                <a:lnTo>
                  <a:pt x="10114" y="1926770"/>
                </a:lnTo>
                <a:lnTo>
                  <a:pt x="10683" y="1959605"/>
                </a:lnTo>
                <a:lnTo>
                  <a:pt x="11062" y="1992701"/>
                </a:lnTo>
                <a:lnTo>
                  <a:pt x="11315" y="2025969"/>
                </a:lnTo>
                <a:lnTo>
                  <a:pt x="15330" y="2089079"/>
                </a:lnTo>
                <a:lnTo>
                  <a:pt x="20384" y="2151209"/>
                </a:lnTo>
                <a:lnTo>
                  <a:pt x="21731" y="2183464"/>
                </a:lnTo>
                <a:lnTo>
                  <a:pt x="22629" y="2216172"/>
                </a:lnTo>
                <a:lnTo>
                  <a:pt x="23228" y="2249182"/>
                </a:lnTo>
                <a:lnTo>
                  <a:pt x="23628" y="2282394"/>
                </a:lnTo>
                <a:lnTo>
                  <a:pt x="23893" y="2315740"/>
                </a:lnTo>
                <a:lnTo>
                  <a:pt x="24071" y="2349175"/>
                </a:lnTo>
                <a:lnTo>
                  <a:pt x="24189" y="2382670"/>
                </a:lnTo>
                <a:lnTo>
                  <a:pt x="24268" y="2416205"/>
                </a:lnTo>
                <a:lnTo>
                  <a:pt x="24321" y="2449767"/>
                </a:lnTo>
                <a:lnTo>
                  <a:pt x="24356" y="2483346"/>
                </a:lnTo>
                <a:lnTo>
                  <a:pt x="24379" y="2516937"/>
                </a:lnTo>
                <a:lnTo>
                  <a:pt x="24395" y="2550536"/>
                </a:lnTo>
                <a:lnTo>
                  <a:pt x="24405" y="2584140"/>
                </a:lnTo>
                <a:lnTo>
                  <a:pt x="24412" y="2617747"/>
                </a:lnTo>
                <a:lnTo>
                  <a:pt x="24417" y="2651357"/>
                </a:lnTo>
                <a:lnTo>
                  <a:pt x="24420" y="2684969"/>
                </a:lnTo>
                <a:lnTo>
                  <a:pt x="24422" y="2718581"/>
                </a:lnTo>
                <a:lnTo>
                  <a:pt x="25824" y="2752194"/>
                </a:lnTo>
                <a:lnTo>
                  <a:pt x="28159" y="2785808"/>
                </a:lnTo>
                <a:lnTo>
                  <a:pt x="31117" y="2819422"/>
                </a:lnTo>
                <a:lnTo>
                  <a:pt x="33088" y="2853036"/>
                </a:lnTo>
                <a:lnTo>
                  <a:pt x="34402" y="2886651"/>
                </a:lnTo>
                <a:lnTo>
                  <a:pt x="35279" y="2920265"/>
                </a:lnTo>
                <a:lnTo>
                  <a:pt x="32517" y="2983759"/>
                </a:lnTo>
                <a:lnTo>
                  <a:pt x="30823" y="3046060"/>
                </a:lnTo>
                <a:lnTo>
                  <a:pt x="34294" y="3078360"/>
                </a:lnTo>
                <a:lnTo>
                  <a:pt x="39408" y="3111099"/>
                </a:lnTo>
                <a:lnTo>
                  <a:pt x="42818" y="3144129"/>
                </a:lnTo>
                <a:lnTo>
                  <a:pt x="45091" y="3177354"/>
                </a:lnTo>
                <a:lnTo>
                  <a:pt x="46606" y="3210709"/>
                </a:lnTo>
                <a:lnTo>
                  <a:pt x="48290" y="3273915"/>
                </a:lnTo>
                <a:lnTo>
                  <a:pt x="49038" y="3334687"/>
                </a:lnTo>
                <a:lnTo>
                  <a:pt x="49371" y="3394378"/>
                </a:lnTo>
                <a:lnTo>
                  <a:pt x="45784" y="3457323"/>
                </a:lnTo>
                <a:lnTo>
                  <a:pt x="42866" y="3489795"/>
                </a:lnTo>
                <a:lnTo>
                  <a:pt x="40921" y="3522648"/>
                </a:lnTo>
                <a:lnTo>
                  <a:pt x="39625" y="3555755"/>
                </a:lnTo>
                <a:lnTo>
                  <a:pt x="38760" y="3589030"/>
                </a:lnTo>
                <a:lnTo>
                  <a:pt x="38184" y="3622420"/>
                </a:lnTo>
                <a:lnTo>
                  <a:pt x="37800" y="3655884"/>
                </a:lnTo>
                <a:lnTo>
                  <a:pt x="37544" y="3689398"/>
                </a:lnTo>
                <a:lnTo>
                  <a:pt x="37373" y="3722945"/>
                </a:lnTo>
                <a:lnTo>
                  <a:pt x="37259" y="3756515"/>
                </a:lnTo>
                <a:lnTo>
                  <a:pt x="37183" y="3790100"/>
                </a:lnTo>
                <a:lnTo>
                  <a:pt x="37133" y="3823695"/>
                </a:lnTo>
                <a:lnTo>
                  <a:pt x="37099" y="3857296"/>
                </a:lnTo>
                <a:lnTo>
                  <a:pt x="37077" y="3890902"/>
                </a:lnTo>
                <a:lnTo>
                  <a:pt x="37052" y="3954386"/>
                </a:lnTo>
                <a:lnTo>
                  <a:pt x="37040" y="4016683"/>
                </a:lnTo>
                <a:lnTo>
                  <a:pt x="37038" y="4048983"/>
                </a:lnTo>
                <a:lnTo>
                  <a:pt x="37036" y="4081720"/>
                </a:lnTo>
                <a:lnTo>
                  <a:pt x="37033" y="4144240"/>
                </a:lnTo>
                <a:lnTo>
                  <a:pt x="37032" y="4206108"/>
                </a:lnTo>
                <a:lnTo>
                  <a:pt x="37032" y="4238293"/>
                </a:lnTo>
                <a:lnTo>
                  <a:pt x="37032" y="4270955"/>
                </a:lnTo>
                <a:lnTo>
                  <a:pt x="37031" y="4333390"/>
                </a:lnTo>
                <a:lnTo>
                  <a:pt x="37031" y="4393819"/>
                </a:lnTo>
                <a:lnTo>
                  <a:pt x="37031" y="4453358"/>
                </a:lnTo>
                <a:lnTo>
                  <a:pt x="37031" y="4512500"/>
                </a:lnTo>
                <a:lnTo>
                  <a:pt x="37031" y="4571467"/>
                </a:lnTo>
                <a:lnTo>
                  <a:pt x="37031" y="4630354"/>
                </a:lnTo>
                <a:lnTo>
                  <a:pt x="37031" y="4689207"/>
                </a:lnTo>
                <a:lnTo>
                  <a:pt x="37031" y="4746645"/>
                </a:lnTo>
                <a:lnTo>
                  <a:pt x="37031" y="4800185"/>
                </a:lnTo>
                <a:lnTo>
                  <a:pt x="40766" y="4851993"/>
                </a:lnTo>
                <a:lnTo>
                  <a:pt x="45694" y="4903031"/>
                </a:lnTo>
                <a:lnTo>
                  <a:pt x="47885" y="4953726"/>
                </a:lnTo>
                <a:lnTo>
                  <a:pt x="48859" y="5004270"/>
                </a:lnTo>
                <a:lnTo>
                  <a:pt x="50692" y="5053345"/>
                </a:lnTo>
                <a:lnTo>
                  <a:pt x="56175" y="5098499"/>
                </a:lnTo>
                <a:lnTo>
                  <a:pt x="59546" y="5141912"/>
                </a:lnTo>
                <a:lnTo>
                  <a:pt x="65178" y="5201988"/>
                </a:lnTo>
                <a:lnTo>
                  <a:pt x="71983" y="5255271"/>
                </a:lnTo>
                <a:lnTo>
                  <a:pt x="77734" y="5314011"/>
                </a:lnTo>
                <a:lnTo>
                  <a:pt x="84574" y="5369698"/>
                </a:lnTo>
                <a:lnTo>
                  <a:pt x="87453" y="540774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0" name="群組 79"/>
          <p:cNvGrpSpPr/>
          <p:nvPr/>
        </p:nvGrpSpPr>
        <p:grpSpPr>
          <a:xfrm>
            <a:off x="3532842" y="291681"/>
            <a:ext cx="5618722" cy="7246095"/>
            <a:chOff x="3532842" y="291681"/>
            <a:chExt cx="5618722" cy="7246095"/>
          </a:xfrm>
        </p:grpSpPr>
        <p:sp>
          <p:nvSpPr>
            <p:cNvPr id="31" name="手繪多邊形 30"/>
            <p:cNvSpPr/>
            <p:nvPr/>
          </p:nvSpPr>
          <p:spPr>
            <a:xfrm>
              <a:off x="5117816" y="809321"/>
              <a:ext cx="3944242" cy="6728455"/>
            </a:xfrm>
            <a:custGeom>
              <a:avLst/>
              <a:gdLst/>
              <a:ahLst/>
              <a:cxnLst/>
              <a:rect l="0" t="0" r="0" b="0"/>
              <a:pathLst>
                <a:path w="3944242" h="6728455">
                  <a:moveTo>
                    <a:pt x="0" y="426014"/>
                  </a:moveTo>
                  <a:lnTo>
                    <a:pt x="52635" y="380071"/>
                  </a:lnTo>
                  <a:lnTo>
                    <a:pt x="95586" y="361357"/>
                  </a:lnTo>
                  <a:lnTo>
                    <a:pt x="157178" y="346941"/>
                  </a:lnTo>
                  <a:lnTo>
                    <a:pt x="208575" y="333800"/>
                  </a:lnTo>
                  <a:lnTo>
                    <a:pt x="257107" y="321035"/>
                  </a:lnTo>
                  <a:lnTo>
                    <a:pt x="306969" y="308383"/>
                  </a:lnTo>
                  <a:lnTo>
                    <a:pt x="363916" y="295763"/>
                  </a:lnTo>
                  <a:lnTo>
                    <a:pt x="418451" y="283154"/>
                  </a:lnTo>
                  <a:lnTo>
                    <a:pt x="476782" y="270547"/>
                  </a:lnTo>
                  <a:lnTo>
                    <a:pt x="538419" y="257941"/>
                  </a:lnTo>
                  <a:lnTo>
                    <a:pt x="601034" y="245336"/>
                  </a:lnTo>
                  <a:lnTo>
                    <a:pt x="663939" y="239422"/>
                  </a:lnTo>
                  <a:lnTo>
                    <a:pt x="709664" y="234304"/>
                  </a:lnTo>
                  <a:lnTo>
                    <a:pt x="756597" y="227360"/>
                  </a:lnTo>
                  <a:lnTo>
                    <a:pt x="800800" y="219606"/>
                  </a:lnTo>
                  <a:lnTo>
                    <a:pt x="847524" y="211490"/>
                  </a:lnTo>
                  <a:lnTo>
                    <a:pt x="896302" y="203215"/>
                  </a:lnTo>
                  <a:lnTo>
                    <a:pt x="945993" y="194868"/>
                  </a:lnTo>
                  <a:lnTo>
                    <a:pt x="996091" y="186490"/>
                  </a:lnTo>
                  <a:lnTo>
                    <a:pt x="1046369" y="178098"/>
                  </a:lnTo>
                  <a:lnTo>
                    <a:pt x="1096726" y="169699"/>
                  </a:lnTo>
                  <a:lnTo>
                    <a:pt x="1147120" y="161298"/>
                  </a:lnTo>
                  <a:lnTo>
                    <a:pt x="1198929" y="152895"/>
                  </a:lnTo>
                  <a:lnTo>
                    <a:pt x="1254637" y="144492"/>
                  </a:lnTo>
                  <a:lnTo>
                    <a:pt x="1308341" y="136088"/>
                  </a:lnTo>
                  <a:lnTo>
                    <a:pt x="1361623" y="127685"/>
                  </a:lnTo>
                  <a:lnTo>
                    <a:pt x="1417984" y="119281"/>
                  </a:lnTo>
                  <a:lnTo>
                    <a:pt x="1475715" y="110877"/>
                  </a:lnTo>
                  <a:lnTo>
                    <a:pt x="1532653" y="102474"/>
                  </a:lnTo>
                  <a:lnTo>
                    <a:pt x="1585971" y="94070"/>
                  </a:lnTo>
                  <a:lnTo>
                    <a:pt x="1641415" y="85667"/>
                  </a:lnTo>
                  <a:lnTo>
                    <a:pt x="1697337" y="77263"/>
                  </a:lnTo>
                  <a:lnTo>
                    <a:pt x="1750204" y="68859"/>
                  </a:lnTo>
                  <a:lnTo>
                    <a:pt x="1801712" y="60456"/>
                  </a:lnTo>
                  <a:lnTo>
                    <a:pt x="1854017" y="53453"/>
                  </a:lnTo>
                  <a:lnTo>
                    <a:pt x="1909945" y="50340"/>
                  </a:lnTo>
                  <a:lnTo>
                    <a:pt x="1963747" y="45222"/>
                  </a:lnTo>
                  <a:lnTo>
                    <a:pt x="2015671" y="39679"/>
                  </a:lnTo>
                  <a:lnTo>
                    <a:pt x="2066761" y="37216"/>
                  </a:lnTo>
                  <a:lnTo>
                    <a:pt x="2121214" y="32386"/>
                  </a:lnTo>
                  <a:lnTo>
                    <a:pt x="2176696" y="26971"/>
                  </a:lnTo>
                  <a:lnTo>
                    <a:pt x="2229367" y="24564"/>
                  </a:lnTo>
                  <a:lnTo>
                    <a:pt x="2284524" y="19760"/>
                  </a:lnTo>
                  <a:lnTo>
                    <a:pt x="2340317" y="14357"/>
                  </a:lnTo>
                  <a:lnTo>
                    <a:pt x="2393126" y="11955"/>
                  </a:lnTo>
                  <a:lnTo>
                    <a:pt x="2448345" y="10888"/>
                  </a:lnTo>
                  <a:lnTo>
                    <a:pt x="2504167" y="10413"/>
                  </a:lnTo>
                  <a:lnTo>
                    <a:pt x="2556988" y="10202"/>
                  </a:lnTo>
                  <a:lnTo>
                    <a:pt x="2608477" y="10109"/>
                  </a:lnTo>
                  <a:lnTo>
                    <a:pt x="2659373" y="8666"/>
                  </a:lnTo>
                  <a:lnTo>
                    <a:pt x="2710005" y="3357"/>
                  </a:lnTo>
                  <a:lnTo>
                    <a:pt x="2760521" y="63"/>
                  </a:lnTo>
                  <a:lnTo>
                    <a:pt x="2809583" y="0"/>
                  </a:lnTo>
                  <a:lnTo>
                    <a:pt x="2854733" y="4641"/>
                  </a:lnTo>
                  <a:lnTo>
                    <a:pt x="2901877" y="7637"/>
                  </a:lnTo>
                  <a:lnTo>
                    <a:pt x="2950843" y="8968"/>
                  </a:lnTo>
                  <a:lnTo>
                    <a:pt x="3000617" y="9560"/>
                  </a:lnTo>
                  <a:lnTo>
                    <a:pt x="3047016" y="9823"/>
                  </a:lnTo>
                  <a:lnTo>
                    <a:pt x="3092382" y="9940"/>
                  </a:lnTo>
                  <a:lnTo>
                    <a:pt x="3140557" y="9992"/>
                  </a:lnTo>
                  <a:lnTo>
                    <a:pt x="3186245" y="10015"/>
                  </a:lnTo>
                  <a:lnTo>
                    <a:pt x="3229895" y="10026"/>
                  </a:lnTo>
                  <a:lnTo>
                    <a:pt x="3272638" y="10030"/>
                  </a:lnTo>
                  <a:lnTo>
                    <a:pt x="3336073" y="10033"/>
                  </a:lnTo>
                  <a:lnTo>
                    <a:pt x="3399221" y="10033"/>
                  </a:lnTo>
                  <a:lnTo>
                    <a:pt x="3462284" y="10034"/>
                  </a:lnTo>
                  <a:lnTo>
                    <a:pt x="3525322" y="16726"/>
                  </a:lnTo>
                  <a:lnTo>
                    <a:pt x="3581661" y="20887"/>
                  </a:lnTo>
                  <a:lnTo>
                    <a:pt x="3633836" y="22120"/>
                  </a:lnTo>
                  <a:lnTo>
                    <a:pt x="3684778" y="22485"/>
                  </a:lnTo>
                  <a:lnTo>
                    <a:pt x="3735353" y="22594"/>
                  </a:lnTo>
                  <a:lnTo>
                    <a:pt x="3776473" y="26354"/>
                  </a:lnTo>
                  <a:lnTo>
                    <a:pt x="3839400" y="32610"/>
                  </a:lnTo>
                  <a:lnTo>
                    <a:pt x="3874539" y="36875"/>
                  </a:lnTo>
                  <a:lnTo>
                    <a:pt x="3904163" y="48108"/>
                  </a:lnTo>
                  <a:lnTo>
                    <a:pt x="3923864" y="66173"/>
                  </a:lnTo>
                  <a:lnTo>
                    <a:pt x="3931079" y="76872"/>
                  </a:lnTo>
                  <a:lnTo>
                    <a:pt x="3941233" y="118699"/>
                  </a:lnTo>
                  <a:lnTo>
                    <a:pt x="3944241" y="166574"/>
                  </a:lnTo>
                  <a:lnTo>
                    <a:pt x="3938441" y="222932"/>
                  </a:lnTo>
                  <a:lnTo>
                    <a:pt x="3931629" y="267126"/>
                  </a:lnTo>
                  <a:lnTo>
                    <a:pt x="3925334" y="311978"/>
                  </a:lnTo>
                  <a:lnTo>
                    <a:pt x="3920389" y="372928"/>
                  </a:lnTo>
                  <a:lnTo>
                    <a:pt x="3914269" y="423896"/>
                  </a:lnTo>
                  <a:lnTo>
                    <a:pt x="3910615" y="468025"/>
                  </a:lnTo>
                  <a:lnTo>
                    <a:pt x="3904823" y="524365"/>
                  </a:lnTo>
                  <a:lnTo>
                    <a:pt x="3897972" y="580276"/>
                  </a:lnTo>
                  <a:lnTo>
                    <a:pt x="3895942" y="637460"/>
                  </a:lnTo>
                  <a:lnTo>
                    <a:pt x="3891605" y="693620"/>
                  </a:lnTo>
                  <a:lnTo>
                    <a:pt x="3885185" y="754613"/>
                  </a:lnTo>
                  <a:lnTo>
                    <a:pt x="3883683" y="797555"/>
                  </a:lnTo>
                  <a:lnTo>
                    <a:pt x="3883015" y="844653"/>
                  </a:lnTo>
                  <a:lnTo>
                    <a:pt x="3878984" y="889863"/>
                  </a:lnTo>
                  <a:lnTo>
                    <a:pt x="3873924" y="934700"/>
                  </a:lnTo>
                  <a:lnTo>
                    <a:pt x="3871675" y="982640"/>
                  </a:lnTo>
                  <a:lnTo>
                    <a:pt x="3870675" y="1031958"/>
                  </a:lnTo>
                  <a:lnTo>
                    <a:pt x="3870231" y="1081890"/>
                  </a:lnTo>
                  <a:lnTo>
                    <a:pt x="3870034" y="1132094"/>
                  </a:lnTo>
                  <a:lnTo>
                    <a:pt x="3869946" y="1182419"/>
                  </a:lnTo>
                  <a:lnTo>
                    <a:pt x="3869907" y="1232798"/>
                  </a:lnTo>
                  <a:lnTo>
                    <a:pt x="3869890" y="1283200"/>
                  </a:lnTo>
                  <a:lnTo>
                    <a:pt x="3869882" y="1337349"/>
                  </a:lnTo>
                  <a:lnTo>
                    <a:pt x="3869879" y="1392695"/>
                  </a:lnTo>
                  <a:lnTo>
                    <a:pt x="3869877" y="1445305"/>
                  </a:lnTo>
                  <a:lnTo>
                    <a:pt x="3866141" y="1500435"/>
                  </a:lnTo>
                  <a:lnTo>
                    <a:pt x="3861213" y="1557617"/>
                  </a:lnTo>
                  <a:lnTo>
                    <a:pt x="3859023" y="1615713"/>
                  </a:lnTo>
                  <a:lnTo>
                    <a:pt x="3858049" y="1674214"/>
                  </a:lnTo>
                  <a:lnTo>
                    <a:pt x="3857616" y="1731495"/>
                  </a:lnTo>
                  <a:lnTo>
                    <a:pt x="3857425" y="1784965"/>
                  </a:lnTo>
                  <a:lnTo>
                    <a:pt x="3853604" y="1844211"/>
                  </a:lnTo>
                  <a:lnTo>
                    <a:pt x="3848637" y="1905092"/>
                  </a:lnTo>
                  <a:lnTo>
                    <a:pt x="3846431" y="1960162"/>
                  </a:lnTo>
                  <a:lnTo>
                    <a:pt x="3845449" y="2020119"/>
                  </a:lnTo>
                  <a:lnTo>
                    <a:pt x="3843613" y="2082716"/>
                  </a:lnTo>
                  <a:lnTo>
                    <a:pt x="3838128" y="2143217"/>
                  </a:lnTo>
                  <a:lnTo>
                    <a:pt x="3834757" y="2206522"/>
                  </a:lnTo>
                  <a:lnTo>
                    <a:pt x="3833858" y="2239091"/>
                  </a:lnTo>
                  <a:lnTo>
                    <a:pt x="3832859" y="2301422"/>
                  </a:lnTo>
                  <a:lnTo>
                    <a:pt x="3832415" y="2363207"/>
                  </a:lnTo>
                  <a:lnTo>
                    <a:pt x="3832297" y="2395369"/>
                  </a:lnTo>
                  <a:lnTo>
                    <a:pt x="3832218" y="2428016"/>
                  </a:lnTo>
                  <a:lnTo>
                    <a:pt x="3828395" y="2490435"/>
                  </a:lnTo>
                  <a:lnTo>
                    <a:pt x="3823428" y="2550857"/>
                  </a:lnTo>
                  <a:lnTo>
                    <a:pt x="3821221" y="2610392"/>
                  </a:lnTo>
                  <a:lnTo>
                    <a:pt x="3816505" y="2669533"/>
                  </a:lnTo>
                  <a:lnTo>
                    <a:pt x="3811140" y="2728499"/>
                  </a:lnTo>
                  <a:lnTo>
                    <a:pt x="3808755" y="2787387"/>
                  </a:lnTo>
                  <a:lnTo>
                    <a:pt x="3807696" y="2849975"/>
                  </a:lnTo>
                  <a:lnTo>
                    <a:pt x="3807414" y="2882352"/>
                  </a:lnTo>
                  <a:lnTo>
                    <a:pt x="3807100" y="2944471"/>
                  </a:lnTo>
                  <a:lnTo>
                    <a:pt x="3806960" y="3004760"/>
                  </a:lnTo>
                  <a:lnTo>
                    <a:pt x="3806898" y="3064236"/>
                  </a:lnTo>
                  <a:lnTo>
                    <a:pt x="3806870" y="3123351"/>
                  </a:lnTo>
                  <a:lnTo>
                    <a:pt x="3806859" y="3182305"/>
                  </a:lnTo>
                  <a:lnTo>
                    <a:pt x="3806852" y="3241187"/>
                  </a:lnTo>
                  <a:lnTo>
                    <a:pt x="3806851" y="3300038"/>
                  </a:lnTo>
                  <a:lnTo>
                    <a:pt x="3806849" y="3358875"/>
                  </a:lnTo>
                  <a:lnTo>
                    <a:pt x="3806849" y="3417705"/>
                  </a:lnTo>
                  <a:lnTo>
                    <a:pt x="3806849" y="3476533"/>
                  </a:lnTo>
                  <a:lnTo>
                    <a:pt x="3808249" y="3533959"/>
                  </a:lnTo>
                  <a:lnTo>
                    <a:pt x="3813540" y="3587494"/>
                  </a:lnTo>
                  <a:lnTo>
                    <a:pt x="3816825" y="3639299"/>
                  </a:lnTo>
                  <a:lnTo>
                    <a:pt x="3818286" y="3691736"/>
                  </a:lnTo>
                  <a:lnTo>
                    <a:pt x="3818935" y="3747723"/>
                  </a:lnTo>
                  <a:lnTo>
                    <a:pt x="3819223" y="3801551"/>
                  </a:lnTo>
                  <a:lnTo>
                    <a:pt x="3819352" y="3853487"/>
                  </a:lnTo>
                  <a:lnTo>
                    <a:pt x="3819409" y="3904582"/>
                  </a:lnTo>
                  <a:lnTo>
                    <a:pt x="3823168" y="3955303"/>
                  </a:lnTo>
                  <a:lnTo>
                    <a:pt x="3828108" y="4005858"/>
                  </a:lnTo>
                  <a:lnTo>
                    <a:pt x="3830304" y="4056339"/>
                  </a:lnTo>
                  <a:lnTo>
                    <a:pt x="3831279" y="4106787"/>
                  </a:lnTo>
                  <a:lnTo>
                    <a:pt x="3831713" y="4157220"/>
                  </a:lnTo>
                  <a:lnTo>
                    <a:pt x="3831905" y="4207647"/>
                  </a:lnTo>
                  <a:lnTo>
                    <a:pt x="3831991" y="4258071"/>
                  </a:lnTo>
                  <a:lnTo>
                    <a:pt x="3832029" y="4308495"/>
                  </a:lnTo>
                  <a:lnTo>
                    <a:pt x="3832046" y="4358917"/>
                  </a:lnTo>
                  <a:lnTo>
                    <a:pt x="3832053" y="4409339"/>
                  </a:lnTo>
                  <a:lnTo>
                    <a:pt x="3832057" y="4459760"/>
                  </a:lnTo>
                  <a:lnTo>
                    <a:pt x="3832059" y="4510183"/>
                  </a:lnTo>
                  <a:lnTo>
                    <a:pt x="3832059" y="4560604"/>
                  </a:lnTo>
                  <a:lnTo>
                    <a:pt x="3832059" y="4609626"/>
                  </a:lnTo>
                  <a:lnTo>
                    <a:pt x="3832059" y="4654756"/>
                  </a:lnTo>
                  <a:lnTo>
                    <a:pt x="3832059" y="4701893"/>
                  </a:lnTo>
                  <a:lnTo>
                    <a:pt x="3832059" y="4750854"/>
                  </a:lnTo>
                  <a:lnTo>
                    <a:pt x="3832059" y="4800627"/>
                  </a:lnTo>
                  <a:lnTo>
                    <a:pt x="3832059" y="4847026"/>
                  </a:lnTo>
                  <a:lnTo>
                    <a:pt x="3832059" y="4890991"/>
                  </a:lnTo>
                  <a:lnTo>
                    <a:pt x="3832059" y="4933874"/>
                  </a:lnTo>
                  <a:lnTo>
                    <a:pt x="3832059" y="4980012"/>
                  </a:lnTo>
                  <a:lnTo>
                    <a:pt x="3832059" y="5027129"/>
                  </a:lnTo>
                  <a:lnTo>
                    <a:pt x="3832059" y="5071413"/>
                  </a:lnTo>
                  <a:lnTo>
                    <a:pt x="3832059" y="5114439"/>
                  </a:lnTo>
                  <a:lnTo>
                    <a:pt x="3832059" y="5156904"/>
                  </a:lnTo>
                  <a:lnTo>
                    <a:pt x="3832059" y="5220184"/>
                  </a:lnTo>
                  <a:lnTo>
                    <a:pt x="3832059" y="5281885"/>
                  </a:lnTo>
                  <a:lnTo>
                    <a:pt x="3832059" y="5337672"/>
                  </a:lnTo>
                  <a:lnTo>
                    <a:pt x="3830660" y="5396531"/>
                  </a:lnTo>
                  <a:lnTo>
                    <a:pt x="3823396" y="5451476"/>
                  </a:lnTo>
                  <a:lnTo>
                    <a:pt x="3820622" y="5510085"/>
                  </a:lnTo>
                  <a:lnTo>
                    <a:pt x="3819800" y="5563556"/>
                  </a:lnTo>
                  <a:lnTo>
                    <a:pt x="3819557" y="5614881"/>
                  </a:lnTo>
                  <a:lnTo>
                    <a:pt x="3819484" y="5665570"/>
                  </a:lnTo>
                  <a:lnTo>
                    <a:pt x="3819463" y="5716071"/>
                  </a:lnTo>
                  <a:lnTo>
                    <a:pt x="3819457" y="5766516"/>
                  </a:lnTo>
                  <a:lnTo>
                    <a:pt x="3819455" y="5816946"/>
                  </a:lnTo>
                  <a:lnTo>
                    <a:pt x="3819455" y="5867369"/>
                  </a:lnTo>
                  <a:lnTo>
                    <a:pt x="3818053" y="5917792"/>
                  </a:lnTo>
                  <a:lnTo>
                    <a:pt x="3810791" y="5971015"/>
                  </a:lnTo>
                  <a:lnTo>
                    <a:pt x="3808601" y="6015211"/>
                  </a:lnTo>
                  <a:lnTo>
                    <a:pt x="3800676" y="6073957"/>
                  </a:lnTo>
                  <a:lnTo>
                    <a:pt x="3793367" y="6116988"/>
                  </a:lnTo>
                  <a:lnTo>
                    <a:pt x="3786851" y="6164125"/>
                  </a:lnTo>
                  <a:lnTo>
                    <a:pt x="3783955" y="6213088"/>
                  </a:lnTo>
                  <a:lnTo>
                    <a:pt x="3778932" y="6262860"/>
                  </a:lnTo>
                  <a:lnTo>
                    <a:pt x="3772032" y="6311593"/>
                  </a:lnTo>
                  <a:lnTo>
                    <a:pt x="3764296" y="6356595"/>
                  </a:lnTo>
                  <a:lnTo>
                    <a:pt x="3752067" y="6414611"/>
                  </a:lnTo>
                  <a:lnTo>
                    <a:pt x="3746265" y="6473975"/>
                  </a:lnTo>
                  <a:lnTo>
                    <a:pt x="3734241" y="6536646"/>
                  </a:lnTo>
                  <a:lnTo>
                    <a:pt x="3718379" y="6589487"/>
                  </a:lnTo>
                  <a:lnTo>
                    <a:pt x="3695065" y="6640387"/>
                  </a:lnTo>
                  <a:lnTo>
                    <a:pt x="3662085" y="6680840"/>
                  </a:lnTo>
                  <a:lnTo>
                    <a:pt x="3640265" y="6698582"/>
                  </a:lnTo>
                  <a:lnTo>
                    <a:pt x="3590974" y="6717627"/>
                  </a:lnTo>
                  <a:lnTo>
                    <a:pt x="3532016" y="6725449"/>
                  </a:lnTo>
                  <a:lnTo>
                    <a:pt x="3470195" y="6727767"/>
                  </a:lnTo>
                  <a:lnTo>
                    <a:pt x="3414217" y="6728454"/>
                  </a:lnTo>
                  <a:lnTo>
                    <a:pt x="3350973" y="6720023"/>
                  </a:lnTo>
                  <a:lnTo>
                    <a:pt x="3289875" y="6715888"/>
                  </a:lnTo>
                  <a:lnTo>
                    <a:pt x="3239092" y="6707816"/>
                  </a:lnTo>
                  <a:lnTo>
                    <a:pt x="3176891" y="6703401"/>
                  </a:lnTo>
                  <a:lnTo>
                    <a:pt x="3128581" y="6695245"/>
                  </a:lnTo>
                  <a:lnTo>
                    <a:pt x="3079408" y="6690806"/>
                  </a:lnTo>
                  <a:lnTo>
                    <a:pt x="3025154" y="6681242"/>
                  </a:lnTo>
                  <a:lnTo>
                    <a:pt x="2975753" y="6673550"/>
                  </a:lnTo>
                  <a:lnTo>
                    <a:pt x="2912895" y="6668037"/>
                  </a:lnTo>
                  <a:lnTo>
                    <a:pt x="2858789" y="6659711"/>
                  </a:lnTo>
                  <a:lnTo>
                    <a:pt x="2807275" y="6655066"/>
                  </a:lnTo>
                  <a:lnTo>
                    <a:pt x="2756530" y="6646998"/>
                  </a:lnTo>
                  <a:lnTo>
                    <a:pt x="2711635" y="6639655"/>
                  </a:lnTo>
                  <a:lnTo>
                    <a:pt x="2663203" y="6631724"/>
                  </a:lnTo>
                  <a:lnTo>
                    <a:pt x="2604439" y="6620784"/>
                  </a:lnTo>
                  <a:lnTo>
                    <a:pt x="2551545" y="6615520"/>
                  </a:lnTo>
                  <a:lnTo>
                    <a:pt x="2500391" y="6605712"/>
                  </a:lnTo>
                  <a:lnTo>
                    <a:pt x="2449752" y="6593936"/>
                  </a:lnTo>
                  <a:lnTo>
                    <a:pt x="2399266" y="6581576"/>
                  </a:lnTo>
                  <a:lnTo>
                    <a:pt x="2348825" y="6570444"/>
                  </a:lnTo>
                  <a:lnTo>
                    <a:pt x="2298398" y="6565123"/>
                  </a:lnTo>
                  <a:lnTo>
                    <a:pt x="2247975" y="6555298"/>
                  </a:lnTo>
                  <a:lnTo>
                    <a:pt x="2197552" y="6544917"/>
                  </a:lnTo>
                  <a:lnTo>
                    <a:pt x="2147130" y="6539818"/>
                  </a:lnTo>
                  <a:lnTo>
                    <a:pt x="2096708" y="6530059"/>
                  </a:lnTo>
                  <a:lnTo>
                    <a:pt x="2046286" y="6518297"/>
                  </a:lnTo>
                  <a:lnTo>
                    <a:pt x="1995865" y="6505942"/>
                  </a:lnTo>
                  <a:lnTo>
                    <a:pt x="1945443" y="6493411"/>
                  </a:lnTo>
                  <a:lnTo>
                    <a:pt x="1893620" y="6480827"/>
                  </a:lnTo>
                  <a:lnTo>
                    <a:pt x="1835936" y="6469628"/>
                  </a:lnTo>
                  <a:lnTo>
                    <a:pt x="1782740" y="6464287"/>
                  </a:lnTo>
                  <a:lnTo>
                    <a:pt x="1731496" y="6454457"/>
                  </a:lnTo>
                  <a:lnTo>
                    <a:pt x="1680830" y="6442674"/>
                  </a:lnTo>
                  <a:lnTo>
                    <a:pt x="1630336" y="6430312"/>
                  </a:lnTo>
                  <a:lnTo>
                    <a:pt x="1579893" y="6417778"/>
                  </a:lnTo>
                  <a:lnTo>
                    <a:pt x="1529465" y="6405194"/>
                  </a:lnTo>
                  <a:lnTo>
                    <a:pt x="1479042" y="6392595"/>
                  </a:lnTo>
                  <a:lnTo>
                    <a:pt x="1415547" y="6375789"/>
                  </a:lnTo>
                  <a:lnTo>
                    <a:pt x="1355436" y="6365674"/>
                  </a:lnTo>
                  <a:lnTo>
                    <a:pt x="1306247" y="6357230"/>
                  </a:lnTo>
                  <a:lnTo>
                    <a:pt x="1256190" y="6345859"/>
                  </a:lnTo>
                  <a:lnTo>
                    <a:pt x="1197747" y="6329468"/>
                  </a:lnTo>
                  <a:lnTo>
                    <a:pt x="1137441" y="6312743"/>
                  </a:lnTo>
                  <a:lnTo>
                    <a:pt x="1084652" y="6295952"/>
                  </a:lnTo>
                  <a:lnTo>
                    <a:pt x="1025100" y="6279148"/>
                  </a:lnTo>
                  <a:lnTo>
                    <a:pt x="971422" y="6262341"/>
                  </a:lnTo>
                  <a:lnTo>
                    <a:pt x="913665" y="6238843"/>
                  </a:lnTo>
                  <a:lnTo>
                    <a:pt x="858371" y="6217290"/>
                  </a:lnTo>
                  <a:lnTo>
                    <a:pt x="806986" y="6199544"/>
                  </a:lnTo>
                  <a:lnTo>
                    <a:pt x="743753" y="6178335"/>
                  </a:lnTo>
                  <a:lnTo>
                    <a:pt x="680699" y="6157300"/>
                  </a:lnTo>
                  <a:lnTo>
                    <a:pt x="620211" y="6140490"/>
                  </a:lnTo>
                  <a:lnTo>
                    <a:pt x="558047" y="6123681"/>
                  </a:lnTo>
                  <a:lnTo>
                    <a:pt x="532344" y="6113877"/>
                  </a:lnTo>
                  <a:lnTo>
                    <a:pt x="477454" y="6076723"/>
                  </a:lnTo>
                  <a:lnTo>
                    <a:pt x="419511" y="6025368"/>
                  </a:lnTo>
                  <a:lnTo>
                    <a:pt x="365764" y="5972489"/>
                  </a:lnTo>
                  <a:lnTo>
                    <a:pt x="311322" y="5916767"/>
                  </a:lnTo>
                  <a:lnTo>
                    <a:pt x="281132" y="5870540"/>
                  </a:lnTo>
                  <a:lnTo>
                    <a:pt x="262109" y="5837185"/>
                  </a:lnTo>
                  <a:lnTo>
                    <a:pt x="205737" y="5775131"/>
                  </a:lnTo>
                  <a:lnTo>
                    <a:pt x="177563" y="5722961"/>
                  </a:lnTo>
                  <a:lnTo>
                    <a:pt x="163871" y="569509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5932954" y="291681"/>
              <a:ext cx="565030" cy="658599"/>
            </a:xfrm>
            <a:custGeom>
              <a:avLst/>
              <a:gdLst/>
              <a:ahLst/>
              <a:cxnLst/>
              <a:rect l="0" t="0" r="0" b="0"/>
              <a:pathLst>
                <a:path w="565030" h="658599">
                  <a:moveTo>
                    <a:pt x="92455" y="590701"/>
                  </a:moveTo>
                  <a:lnTo>
                    <a:pt x="82478" y="535853"/>
                  </a:lnTo>
                  <a:lnTo>
                    <a:pt x="76894" y="488546"/>
                  </a:lnTo>
                  <a:lnTo>
                    <a:pt x="70104" y="431577"/>
                  </a:lnTo>
                  <a:lnTo>
                    <a:pt x="67114" y="386922"/>
                  </a:lnTo>
                  <a:lnTo>
                    <a:pt x="61117" y="343731"/>
                  </a:lnTo>
                  <a:lnTo>
                    <a:pt x="57518" y="297457"/>
                  </a:lnTo>
                  <a:lnTo>
                    <a:pt x="54518" y="250280"/>
                  </a:lnTo>
                  <a:lnTo>
                    <a:pt x="48516" y="205968"/>
                  </a:lnTo>
                  <a:lnTo>
                    <a:pt x="37263" y="148342"/>
                  </a:lnTo>
                  <a:lnTo>
                    <a:pt x="25058" y="95785"/>
                  </a:lnTo>
                  <a:lnTo>
                    <a:pt x="8385" y="37898"/>
                  </a:lnTo>
                  <a:lnTo>
                    <a:pt x="0" y="11667"/>
                  </a:lnTo>
                  <a:lnTo>
                    <a:pt x="1406" y="4391"/>
                  </a:lnTo>
                  <a:lnTo>
                    <a:pt x="6544" y="942"/>
                  </a:lnTo>
                  <a:lnTo>
                    <a:pt x="68070" y="0"/>
                  </a:lnTo>
                  <a:lnTo>
                    <a:pt x="121801" y="8413"/>
                  </a:lnTo>
                  <a:lnTo>
                    <a:pt x="169780" y="19777"/>
                  </a:lnTo>
                  <a:lnTo>
                    <a:pt x="212259" y="27890"/>
                  </a:lnTo>
                  <a:lnTo>
                    <a:pt x="259150" y="36164"/>
                  </a:lnTo>
                  <a:lnTo>
                    <a:pt x="321591" y="48697"/>
                  </a:lnTo>
                  <a:lnTo>
                    <a:pt x="380332" y="65480"/>
                  </a:lnTo>
                  <a:lnTo>
                    <a:pt x="432973" y="91464"/>
                  </a:lnTo>
                  <a:lnTo>
                    <a:pt x="486232" y="119083"/>
                  </a:lnTo>
                  <a:lnTo>
                    <a:pt x="524111" y="151700"/>
                  </a:lnTo>
                  <a:lnTo>
                    <a:pt x="553075" y="187975"/>
                  </a:lnTo>
                  <a:lnTo>
                    <a:pt x="563290" y="220296"/>
                  </a:lnTo>
                  <a:lnTo>
                    <a:pt x="565029" y="255202"/>
                  </a:lnTo>
                  <a:lnTo>
                    <a:pt x="550259" y="298477"/>
                  </a:lnTo>
                  <a:lnTo>
                    <a:pt x="512058" y="356808"/>
                  </a:lnTo>
                  <a:lnTo>
                    <a:pt x="452377" y="418263"/>
                  </a:lnTo>
                  <a:lnTo>
                    <a:pt x="390549" y="467433"/>
                  </a:lnTo>
                  <a:lnTo>
                    <a:pt x="331375" y="506703"/>
                  </a:lnTo>
                  <a:lnTo>
                    <a:pt x="268855" y="542359"/>
                  </a:lnTo>
                  <a:lnTo>
                    <a:pt x="205894" y="581171"/>
                  </a:lnTo>
                  <a:lnTo>
                    <a:pt x="148010" y="609724"/>
                  </a:lnTo>
                  <a:lnTo>
                    <a:pt x="97710" y="635554"/>
                  </a:lnTo>
                  <a:lnTo>
                    <a:pt x="34322" y="658598"/>
                  </a:lnTo>
                  <a:lnTo>
                    <a:pt x="28489" y="658375"/>
                  </a:lnTo>
                  <a:lnTo>
                    <a:pt x="16822" y="65372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手繪多邊形 32"/>
            <p:cNvSpPr/>
            <p:nvPr/>
          </p:nvSpPr>
          <p:spPr>
            <a:xfrm>
              <a:off x="6491811" y="329809"/>
              <a:ext cx="412517" cy="653418"/>
            </a:xfrm>
            <a:custGeom>
              <a:avLst/>
              <a:gdLst/>
              <a:ahLst/>
              <a:cxnLst/>
              <a:rect l="0" t="0" r="0" b="0"/>
              <a:pathLst>
                <a:path w="412517" h="653418">
                  <a:moveTo>
                    <a:pt x="50422" y="565179"/>
                  </a:moveTo>
                  <a:lnTo>
                    <a:pt x="32878" y="505852"/>
                  </a:lnTo>
                  <a:lnTo>
                    <a:pt x="20791" y="452048"/>
                  </a:lnTo>
                  <a:lnTo>
                    <a:pt x="15031" y="391753"/>
                  </a:lnTo>
                  <a:lnTo>
                    <a:pt x="13324" y="329536"/>
                  </a:lnTo>
                  <a:lnTo>
                    <a:pt x="12818" y="266748"/>
                  </a:lnTo>
                  <a:lnTo>
                    <a:pt x="19361" y="210484"/>
                  </a:lnTo>
                  <a:lnTo>
                    <a:pt x="30170" y="151639"/>
                  </a:lnTo>
                  <a:lnTo>
                    <a:pt x="42243" y="96543"/>
                  </a:lnTo>
                  <a:lnTo>
                    <a:pt x="57992" y="69305"/>
                  </a:lnTo>
                  <a:lnTo>
                    <a:pt x="105783" y="21442"/>
                  </a:lnTo>
                  <a:lnTo>
                    <a:pt x="128250" y="9315"/>
                  </a:lnTo>
                  <a:lnTo>
                    <a:pt x="186974" y="181"/>
                  </a:lnTo>
                  <a:lnTo>
                    <a:pt x="235923" y="0"/>
                  </a:lnTo>
                  <a:lnTo>
                    <a:pt x="284507" y="9595"/>
                  </a:lnTo>
                  <a:lnTo>
                    <a:pt x="339277" y="37223"/>
                  </a:lnTo>
                  <a:lnTo>
                    <a:pt x="383866" y="69655"/>
                  </a:lnTo>
                  <a:lnTo>
                    <a:pt x="404286" y="101353"/>
                  </a:lnTo>
                  <a:lnTo>
                    <a:pt x="412516" y="144048"/>
                  </a:lnTo>
                  <a:lnTo>
                    <a:pt x="406971" y="168385"/>
                  </a:lnTo>
                  <a:lnTo>
                    <a:pt x="380586" y="206834"/>
                  </a:lnTo>
                  <a:lnTo>
                    <a:pt x="329673" y="248666"/>
                  </a:lnTo>
                  <a:lnTo>
                    <a:pt x="277701" y="277056"/>
                  </a:lnTo>
                  <a:lnTo>
                    <a:pt x="214343" y="307445"/>
                  </a:lnTo>
                  <a:lnTo>
                    <a:pt x="151273" y="329689"/>
                  </a:lnTo>
                  <a:lnTo>
                    <a:pt x="98044" y="346647"/>
                  </a:lnTo>
                  <a:lnTo>
                    <a:pt x="45702" y="359278"/>
                  </a:lnTo>
                  <a:lnTo>
                    <a:pt x="16110" y="367688"/>
                  </a:lnTo>
                  <a:lnTo>
                    <a:pt x="10740" y="367690"/>
                  </a:lnTo>
                  <a:lnTo>
                    <a:pt x="11362" y="364890"/>
                  </a:lnTo>
                  <a:lnTo>
                    <a:pt x="15979" y="360222"/>
                  </a:lnTo>
                  <a:lnTo>
                    <a:pt x="55935" y="346960"/>
                  </a:lnTo>
                  <a:lnTo>
                    <a:pt x="118818" y="340852"/>
                  </a:lnTo>
                  <a:lnTo>
                    <a:pt x="162522" y="346893"/>
                  </a:lnTo>
                  <a:lnTo>
                    <a:pt x="222764" y="362308"/>
                  </a:lnTo>
                  <a:lnTo>
                    <a:pt x="255874" y="372770"/>
                  </a:lnTo>
                  <a:lnTo>
                    <a:pt x="279927" y="386757"/>
                  </a:lnTo>
                  <a:lnTo>
                    <a:pt x="309217" y="417072"/>
                  </a:lnTo>
                  <a:lnTo>
                    <a:pt x="328945" y="452665"/>
                  </a:lnTo>
                  <a:lnTo>
                    <a:pt x="331545" y="477356"/>
                  </a:lnTo>
                  <a:lnTo>
                    <a:pt x="326631" y="502336"/>
                  </a:lnTo>
                  <a:lnTo>
                    <a:pt x="306714" y="540022"/>
                  </a:lnTo>
                  <a:lnTo>
                    <a:pt x="273424" y="576400"/>
                  </a:lnTo>
                  <a:lnTo>
                    <a:pt x="216428" y="610762"/>
                  </a:lnTo>
                  <a:lnTo>
                    <a:pt x="157601" y="631452"/>
                  </a:lnTo>
                  <a:lnTo>
                    <a:pt x="108635" y="644730"/>
                  </a:lnTo>
                  <a:lnTo>
                    <a:pt x="58644" y="650843"/>
                  </a:lnTo>
                  <a:lnTo>
                    <a:pt x="0" y="6534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手繪多邊形 33"/>
            <p:cNvSpPr/>
            <p:nvPr/>
          </p:nvSpPr>
          <p:spPr>
            <a:xfrm>
              <a:off x="7122084" y="319203"/>
              <a:ext cx="516825" cy="550575"/>
            </a:xfrm>
            <a:custGeom>
              <a:avLst/>
              <a:gdLst/>
              <a:ahLst/>
              <a:cxnLst/>
              <a:rect l="0" t="0" r="0" b="0"/>
              <a:pathLst>
                <a:path w="516825" h="550575">
                  <a:moveTo>
                    <a:pt x="516824" y="109383"/>
                  </a:moveTo>
                  <a:lnTo>
                    <a:pt x="510132" y="89307"/>
                  </a:lnTo>
                  <a:lnTo>
                    <a:pt x="491907" y="71981"/>
                  </a:lnTo>
                  <a:lnTo>
                    <a:pt x="428624" y="31003"/>
                  </a:lnTo>
                  <a:lnTo>
                    <a:pt x="370702" y="9656"/>
                  </a:lnTo>
                  <a:lnTo>
                    <a:pt x="312926" y="0"/>
                  </a:lnTo>
                  <a:lnTo>
                    <a:pt x="251454" y="873"/>
                  </a:lnTo>
                  <a:lnTo>
                    <a:pt x="188888" y="13737"/>
                  </a:lnTo>
                  <a:lnTo>
                    <a:pt x="133467" y="35290"/>
                  </a:lnTo>
                  <a:lnTo>
                    <a:pt x="83789" y="67669"/>
                  </a:lnTo>
                  <a:lnTo>
                    <a:pt x="62487" y="99357"/>
                  </a:lnTo>
                  <a:lnTo>
                    <a:pt x="59519" y="123135"/>
                  </a:lnTo>
                  <a:lnTo>
                    <a:pt x="64269" y="146308"/>
                  </a:lnTo>
                  <a:lnTo>
                    <a:pt x="90142" y="184009"/>
                  </a:lnTo>
                  <a:lnTo>
                    <a:pt x="97912" y="192748"/>
                  </a:lnTo>
                  <a:lnTo>
                    <a:pt x="159298" y="228302"/>
                  </a:lnTo>
                  <a:lnTo>
                    <a:pt x="209981" y="260868"/>
                  </a:lnTo>
                  <a:lnTo>
                    <a:pt x="259079" y="288881"/>
                  </a:lnTo>
                  <a:lnTo>
                    <a:pt x="314023" y="323442"/>
                  </a:lnTo>
                  <a:lnTo>
                    <a:pt x="337051" y="341780"/>
                  </a:lnTo>
                  <a:lnTo>
                    <a:pt x="357890" y="375726"/>
                  </a:lnTo>
                  <a:lnTo>
                    <a:pt x="368219" y="400032"/>
                  </a:lnTo>
                  <a:lnTo>
                    <a:pt x="368733" y="412396"/>
                  </a:lnTo>
                  <a:lnTo>
                    <a:pt x="361834" y="437339"/>
                  </a:lnTo>
                  <a:lnTo>
                    <a:pt x="342201" y="468313"/>
                  </a:lnTo>
                  <a:lnTo>
                    <a:pt x="322963" y="482733"/>
                  </a:lnTo>
                  <a:lnTo>
                    <a:pt x="269684" y="503403"/>
                  </a:lnTo>
                  <a:lnTo>
                    <a:pt x="214988" y="516677"/>
                  </a:lnTo>
                  <a:lnTo>
                    <a:pt x="154428" y="529481"/>
                  </a:lnTo>
                  <a:lnTo>
                    <a:pt x="98824" y="535453"/>
                  </a:lnTo>
                  <a:lnTo>
                    <a:pt x="41308" y="546134"/>
                  </a:lnTo>
                  <a:lnTo>
                    <a:pt x="0" y="55057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7451378" y="643806"/>
              <a:ext cx="324606" cy="242971"/>
            </a:xfrm>
            <a:custGeom>
              <a:avLst/>
              <a:gdLst/>
              <a:ahLst/>
              <a:cxnLst/>
              <a:rect l="0" t="0" r="0" b="0"/>
              <a:pathLst>
                <a:path w="324606" h="242971">
                  <a:moveTo>
                    <a:pt x="275768" y="62100"/>
                  </a:moveTo>
                  <a:lnTo>
                    <a:pt x="304559" y="50635"/>
                  </a:lnTo>
                  <a:lnTo>
                    <a:pt x="321711" y="37863"/>
                  </a:lnTo>
                  <a:lnTo>
                    <a:pt x="324605" y="30535"/>
                  </a:lnTo>
                  <a:lnTo>
                    <a:pt x="323733" y="22849"/>
                  </a:lnTo>
                  <a:lnTo>
                    <a:pt x="320350" y="14923"/>
                  </a:lnTo>
                  <a:lnTo>
                    <a:pt x="312492" y="9640"/>
                  </a:lnTo>
                  <a:lnTo>
                    <a:pt x="271865" y="2203"/>
                  </a:lnTo>
                  <a:lnTo>
                    <a:pt x="209251" y="0"/>
                  </a:lnTo>
                  <a:lnTo>
                    <a:pt x="148523" y="748"/>
                  </a:lnTo>
                  <a:lnTo>
                    <a:pt x="88941" y="12839"/>
                  </a:lnTo>
                  <a:lnTo>
                    <a:pt x="63878" y="21998"/>
                  </a:lnTo>
                  <a:lnTo>
                    <a:pt x="34019" y="44304"/>
                  </a:lnTo>
                  <a:lnTo>
                    <a:pt x="16125" y="65395"/>
                  </a:lnTo>
                  <a:lnTo>
                    <a:pt x="6304" y="92510"/>
                  </a:lnTo>
                  <a:lnTo>
                    <a:pt x="0" y="155567"/>
                  </a:lnTo>
                  <a:lnTo>
                    <a:pt x="10343" y="184876"/>
                  </a:lnTo>
                  <a:lnTo>
                    <a:pt x="18983" y="198574"/>
                  </a:lnTo>
                  <a:lnTo>
                    <a:pt x="43523" y="217529"/>
                  </a:lnTo>
                  <a:lnTo>
                    <a:pt x="98236" y="241110"/>
                  </a:lnTo>
                  <a:lnTo>
                    <a:pt x="127768" y="242970"/>
                  </a:lnTo>
                  <a:lnTo>
                    <a:pt x="175892" y="239878"/>
                  </a:lnTo>
                  <a:lnTo>
                    <a:pt x="207568" y="236354"/>
                  </a:lnTo>
                  <a:lnTo>
                    <a:pt x="254672" y="218736"/>
                  </a:lnTo>
                  <a:lnTo>
                    <a:pt x="275768" y="21336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手繪多邊形 35"/>
            <p:cNvSpPr/>
            <p:nvPr/>
          </p:nvSpPr>
          <p:spPr>
            <a:xfrm>
              <a:off x="7832307" y="579851"/>
              <a:ext cx="172160" cy="310098"/>
            </a:xfrm>
            <a:custGeom>
              <a:avLst/>
              <a:gdLst/>
              <a:ahLst/>
              <a:cxnLst/>
              <a:rect l="0" t="0" r="0" b="0"/>
              <a:pathLst>
                <a:path w="172160" h="310098">
                  <a:moveTo>
                    <a:pt x="8288" y="0"/>
                  </a:moveTo>
                  <a:lnTo>
                    <a:pt x="19752" y="28790"/>
                  </a:lnTo>
                  <a:lnTo>
                    <a:pt x="48772" y="78041"/>
                  </a:lnTo>
                  <a:lnTo>
                    <a:pt x="65410" y="137995"/>
                  </a:lnTo>
                  <a:lnTo>
                    <a:pt x="69566" y="194176"/>
                  </a:lnTo>
                  <a:lnTo>
                    <a:pt x="69396" y="245526"/>
                  </a:lnTo>
                  <a:lnTo>
                    <a:pt x="59697" y="286574"/>
                  </a:lnTo>
                  <a:lnTo>
                    <a:pt x="47011" y="307578"/>
                  </a:lnTo>
                  <a:lnTo>
                    <a:pt x="41106" y="310097"/>
                  </a:lnTo>
                  <a:lnTo>
                    <a:pt x="35769" y="307575"/>
                  </a:lnTo>
                  <a:lnTo>
                    <a:pt x="10448" y="273337"/>
                  </a:lnTo>
                  <a:lnTo>
                    <a:pt x="2245" y="246604"/>
                  </a:lnTo>
                  <a:lnTo>
                    <a:pt x="0" y="217448"/>
                  </a:lnTo>
                  <a:lnTo>
                    <a:pt x="8011" y="177411"/>
                  </a:lnTo>
                  <a:lnTo>
                    <a:pt x="20304" y="151681"/>
                  </a:lnTo>
                  <a:lnTo>
                    <a:pt x="49665" y="120264"/>
                  </a:lnTo>
                  <a:lnTo>
                    <a:pt x="109600" y="85954"/>
                  </a:lnTo>
                  <a:lnTo>
                    <a:pt x="133150" y="73217"/>
                  </a:lnTo>
                  <a:lnTo>
                    <a:pt x="172159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8069259" y="554640"/>
              <a:ext cx="187317" cy="331245"/>
            </a:xfrm>
            <a:custGeom>
              <a:avLst/>
              <a:gdLst/>
              <a:ahLst/>
              <a:cxnLst/>
              <a:rect l="0" t="0" r="0" b="0"/>
              <a:pathLst>
                <a:path w="187317" h="331245">
                  <a:moveTo>
                    <a:pt x="23445" y="37817"/>
                  </a:moveTo>
                  <a:lnTo>
                    <a:pt x="13469" y="96400"/>
                  </a:lnTo>
                  <a:lnTo>
                    <a:pt x="11619" y="153684"/>
                  </a:lnTo>
                  <a:lnTo>
                    <a:pt x="11071" y="211275"/>
                  </a:lnTo>
                  <a:lnTo>
                    <a:pt x="4195" y="274234"/>
                  </a:lnTo>
                  <a:lnTo>
                    <a:pt x="0" y="320914"/>
                  </a:lnTo>
                  <a:lnTo>
                    <a:pt x="2213" y="328792"/>
                  </a:lnTo>
                  <a:lnTo>
                    <a:pt x="6489" y="331244"/>
                  </a:lnTo>
                  <a:lnTo>
                    <a:pt x="12142" y="330076"/>
                  </a:lnTo>
                  <a:lnTo>
                    <a:pt x="25891" y="317575"/>
                  </a:lnTo>
                  <a:lnTo>
                    <a:pt x="33480" y="308358"/>
                  </a:lnTo>
                  <a:lnTo>
                    <a:pt x="57122" y="246050"/>
                  </a:lnTo>
                  <a:lnTo>
                    <a:pt x="87315" y="190375"/>
                  </a:lnTo>
                  <a:lnTo>
                    <a:pt x="120254" y="138916"/>
                  </a:lnTo>
                  <a:lnTo>
                    <a:pt x="152150" y="75667"/>
                  </a:lnTo>
                  <a:lnTo>
                    <a:pt x="180403" y="16812"/>
                  </a:lnTo>
                  <a:lnTo>
                    <a:pt x="18731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手繪多邊形 37"/>
            <p:cNvSpPr/>
            <p:nvPr/>
          </p:nvSpPr>
          <p:spPr>
            <a:xfrm>
              <a:off x="8310219" y="597431"/>
              <a:ext cx="286705" cy="318927"/>
            </a:xfrm>
            <a:custGeom>
              <a:avLst/>
              <a:gdLst/>
              <a:ahLst/>
              <a:cxnLst/>
              <a:rect l="0" t="0" r="0" b="0"/>
              <a:pathLst>
                <a:path w="286705" h="318927">
                  <a:moveTo>
                    <a:pt x="59806" y="158897"/>
                  </a:moveTo>
                  <a:lnTo>
                    <a:pt x="123294" y="130498"/>
                  </a:lnTo>
                  <a:lnTo>
                    <a:pt x="179678" y="94896"/>
                  </a:lnTo>
                  <a:lnTo>
                    <a:pt x="235061" y="62062"/>
                  </a:lnTo>
                  <a:lnTo>
                    <a:pt x="267044" y="36987"/>
                  </a:lnTo>
                  <a:lnTo>
                    <a:pt x="270796" y="28602"/>
                  </a:lnTo>
                  <a:lnTo>
                    <a:pt x="270496" y="20211"/>
                  </a:lnTo>
                  <a:lnTo>
                    <a:pt x="267495" y="11816"/>
                  </a:lnTo>
                  <a:lnTo>
                    <a:pt x="258491" y="6219"/>
                  </a:lnTo>
                  <a:lnTo>
                    <a:pt x="229812" y="0"/>
                  </a:lnTo>
                  <a:lnTo>
                    <a:pt x="173066" y="6072"/>
                  </a:lnTo>
                  <a:lnTo>
                    <a:pt x="113096" y="20758"/>
                  </a:lnTo>
                  <a:lnTo>
                    <a:pt x="87692" y="30273"/>
                  </a:lnTo>
                  <a:lnTo>
                    <a:pt x="39702" y="67225"/>
                  </a:lnTo>
                  <a:lnTo>
                    <a:pt x="20545" y="105279"/>
                  </a:lnTo>
                  <a:lnTo>
                    <a:pt x="2925" y="168329"/>
                  </a:lnTo>
                  <a:lnTo>
                    <a:pt x="0" y="218027"/>
                  </a:lnTo>
                  <a:lnTo>
                    <a:pt x="8782" y="265433"/>
                  </a:lnTo>
                  <a:lnTo>
                    <a:pt x="21255" y="288415"/>
                  </a:lnTo>
                  <a:lnTo>
                    <a:pt x="39871" y="304232"/>
                  </a:lnTo>
                  <a:lnTo>
                    <a:pt x="63551" y="314529"/>
                  </a:lnTo>
                  <a:lnTo>
                    <a:pt x="108380" y="318926"/>
                  </a:lnTo>
                  <a:lnTo>
                    <a:pt x="169985" y="308573"/>
                  </a:lnTo>
                  <a:lnTo>
                    <a:pt x="217572" y="297086"/>
                  </a:lnTo>
                  <a:lnTo>
                    <a:pt x="261085" y="284812"/>
                  </a:lnTo>
                  <a:lnTo>
                    <a:pt x="286704" y="2723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手繪多邊形 38"/>
            <p:cNvSpPr/>
            <p:nvPr/>
          </p:nvSpPr>
          <p:spPr>
            <a:xfrm>
              <a:off x="8699016" y="516824"/>
              <a:ext cx="452548" cy="391566"/>
            </a:xfrm>
            <a:custGeom>
              <a:avLst/>
              <a:gdLst/>
              <a:ahLst/>
              <a:cxnLst/>
              <a:rect l="0" t="0" r="0" b="0"/>
              <a:pathLst>
                <a:path w="452548" h="391566">
                  <a:moveTo>
                    <a:pt x="36566" y="0"/>
                  </a:moveTo>
                  <a:lnTo>
                    <a:pt x="50279" y="58583"/>
                  </a:lnTo>
                  <a:lnTo>
                    <a:pt x="58370" y="115867"/>
                  </a:lnTo>
                  <a:lnTo>
                    <a:pt x="60769" y="173458"/>
                  </a:lnTo>
                  <a:lnTo>
                    <a:pt x="57743" y="229739"/>
                  </a:lnTo>
                  <a:lnTo>
                    <a:pt x="47977" y="287032"/>
                  </a:lnTo>
                  <a:lnTo>
                    <a:pt x="32129" y="349891"/>
                  </a:lnTo>
                  <a:lnTo>
                    <a:pt x="12997" y="389862"/>
                  </a:lnTo>
                  <a:lnTo>
                    <a:pt x="8248" y="391565"/>
                  </a:lnTo>
                  <a:lnTo>
                    <a:pt x="5082" y="385697"/>
                  </a:lnTo>
                  <a:lnTo>
                    <a:pt x="0" y="325962"/>
                  </a:lnTo>
                  <a:lnTo>
                    <a:pt x="5812" y="280527"/>
                  </a:lnTo>
                  <a:lnTo>
                    <a:pt x="30388" y="226131"/>
                  </a:lnTo>
                  <a:lnTo>
                    <a:pt x="62217" y="166624"/>
                  </a:lnTo>
                  <a:lnTo>
                    <a:pt x="80181" y="141284"/>
                  </a:lnTo>
                  <a:lnTo>
                    <a:pt x="129685" y="102192"/>
                  </a:lnTo>
                  <a:lnTo>
                    <a:pt x="186306" y="74187"/>
                  </a:lnTo>
                  <a:lnTo>
                    <a:pt x="231888" y="59642"/>
                  </a:lnTo>
                  <a:lnTo>
                    <a:pt x="260636" y="58255"/>
                  </a:lnTo>
                  <a:lnTo>
                    <a:pt x="320020" y="62084"/>
                  </a:lnTo>
                  <a:lnTo>
                    <a:pt x="377036" y="72904"/>
                  </a:lnTo>
                  <a:lnTo>
                    <a:pt x="429590" y="88529"/>
                  </a:lnTo>
                  <a:lnTo>
                    <a:pt x="452547" y="10084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手繪多邊形 39"/>
            <p:cNvSpPr/>
            <p:nvPr/>
          </p:nvSpPr>
          <p:spPr>
            <a:xfrm>
              <a:off x="3794243" y="2458066"/>
              <a:ext cx="1563078" cy="47747"/>
            </a:xfrm>
            <a:custGeom>
              <a:avLst/>
              <a:gdLst/>
              <a:ahLst/>
              <a:cxnLst/>
              <a:rect l="0" t="0" r="0" b="0"/>
              <a:pathLst>
                <a:path w="1563078" h="47747">
                  <a:moveTo>
                    <a:pt x="0" y="25209"/>
                  </a:moveTo>
                  <a:lnTo>
                    <a:pt x="54848" y="25209"/>
                  </a:lnTo>
                  <a:lnTo>
                    <a:pt x="109625" y="21474"/>
                  </a:lnTo>
                  <a:lnTo>
                    <a:pt x="171608" y="15232"/>
                  </a:lnTo>
                  <a:lnTo>
                    <a:pt x="229191" y="13383"/>
                  </a:lnTo>
                  <a:lnTo>
                    <a:pt x="290605" y="12835"/>
                  </a:lnTo>
                  <a:lnTo>
                    <a:pt x="353154" y="8937"/>
                  </a:lnTo>
                  <a:lnTo>
                    <a:pt x="416040" y="2647"/>
                  </a:lnTo>
                  <a:lnTo>
                    <a:pt x="459425" y="1175"/>
                  </a:lnTo>
                  <a:lnTo>
                    <a:pt x="506720" y="522"/>
                  </a:lnTo>
                  <a:lnTo>
                    <a:pt x="555752" y="231"/>
                  </a:lnTo>
                  <a:lnTo>
                    <a:pt x="605556" y="102"/>
                  </a:lnTo>
                  <a:lnTo>
                    <a:pt x="655704" y="44"/>
                  </a:lnTo>
                  <a:lnTo>
                    <a:pt x="702269" y="19"/>
                  </a:lnTo>
                  <a:lnTo>
                    <a:pt x="747708" y="7"/>
                  </a:lnTo>
                  <a:lnTo>
                    <a:pt x="795916" y="2"/>
                  </a:lnTo>
                  <a:lnTo>
                    <a:pt x="845353" y="0"/>
                  </a:lnTo>
                  <a:lnTo>
                    <a:pt x="893937" y="1400"/>
                  </a:lnTo>
                  <a:lnTo>
                    <a:pt x="938873" y="6691"/>
                  </a:lnTo>
                  <a:lnTo>
                    <a:pt x="982188" y="9976"/>
                  </a:lnTo>
                  <a:lnTo>
                    <a:pt x="1024783" y="11436"/>
                  </a:lnTo>
                  <a:lnTo>
                    <a:pt x="1085333" y="13658"/>
                  </a:lnTo>
                  <a:lnTo>
                    <a:pt x="1133932" y="21164"/>
                  </a:lnTo>
                  <a:lnTo>
                    <a:pt x="1191439" y="24011"/>
                  </a:lnTo>
                  <a:lnTo>
                    <a:pt x="1251430" y="26255"/>
                  </a:lnTo>
                  <a:lnTo>
                    <a:pt x="1305310" y="33767"/>
                  </a:lnTo>
                  <a:lnTo>
                    <a:pt x="1356756" y="38016"/>
                  </a:lnTo>
                  <a:lnTo>
                    <a:pt x="1407481" y="46122"/>
                  </a:lnTo>
                  <a:lnTo>
                    <a:pt x="1456593" y="47746"/>
                  </a:lnTo>
                  <a:lnTo>
                    <a:pt x="1515276" y="40192"/>
                  </a:lnTo>
                  <a:lnTo>
                    <a:pt x="1563077" y="378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手繪多邊形 40"/>
            <p:cNvSpPr/>
            <p:nvPr/>
          </p:nvSpPr>
          <p:spPr>
            <a:xfrm>
              <a:off x="5332109" y="2432853"/>
              <a:ext cx="415705" cy="352954"/>
            </a:xfrm>
            <a:custGeom>
              <a:avLst/>
              <a:gdLst/>
              <a:ahLst/>
              <a:cxnLst/>
              <a:rect l="0" t="0" r="0" b="0"/>
              <a:pathLst>
                <a:path w="415705" h="352954">
                  <a:moveTo>
                    <a:pt x="37816" y="0"/>
                  </a:moveTo>
                  <a:lnTo>
                    <a:pt x="97143" y="17545"/>
                  </a:lnTo>
                  <a:lnTo>
                    <a:pt x="153336" y="35161"/>
                  </a:lnTo>
                  <a:lnTo>
                    <a:pt x="210393" y="54927"/>
                  </a:lnTo>
                  <a:lnTo>
                    <a:pt x="255978" y="65497"/>
                  </a:lnTo>
                  <a:lnTo>
                    <a:pt x="300516" y="78598"/>
                  </a:lnTo>
                  <a:lnTo>
                    <a:pt x="357491" y="97987"/>
                  </a:lnTo>
                  <a:lnTo>
                    <a:pt x="397249" y="116338"/>
                  </a:lnTo>
                  <a:lnTo>
                    <a:pt x="407695" y="123779"/>
                  </a:lnTo>
                  <a:lnTo>
                    <a:pt x="413258" y="132941"/>
                  </a:lnTo>
                  <a:lnTo>
                    <a:pt x="415704" y="154326"/>
                  </a:lnTo>
                  <a:lnTo>
                    <a:pt x="408388" y="174102"/>
                  </a:lnTo>
                  <a:lnTo>
                    <a:pt x="394398" y="192229"/>
                  </a:lnTo>
                  <a:lnTo>
                    <a:pt x="343710" y="230425"/>
                  </a:lnTo>
                  <a:lnTo>
                    <a:pt x="280474" y="264634"/>
                  </a:lnTo>
                  <a:lnTo>
                    <a:pt x="218858" y="284878"/>
                  </a:lnTo>
                  <a:lnTo>
                    <a:pt x="164773" y="302364"/>
                  </a:lnTo>
                  <a:lnTo>
                    <a:pt x="113627" y="319306"/>
                  </a:lnTo>
                  <a:lnTo>
                    <a:pt x="61662" y="336140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手繪多邊形 41"/>
            <p:cNvSpPr/>
            <p:nvPr/>
          </p:nvSpPr>
          <p:spPr>
            <a:xfrm>
              <a:off x="3532842" y="2357221"/>
              <a:ext cx="400062" cy="466403"/>
            </a:xfrm>
            <a:custGeom>
              <a:avLst/>
              <a:gdLst/>
              <a:ahLst/>
              <a:cxnLst/>
              <a:rect l="0" t="0" r="0" b="0"/>
              <a:pathLst>
                <a:path w="400062" h="466403">
                  <a:moveTo>
                    <a:pt x="286612" y="0"/>
                  </a:moveTo>
                  <a:lnTo>
                    <a:pt x="263683" y="20127"/>
                  </a:lnTo>
                  <a:lnTo>
                    <a:pt x="208110" y="51077"/>
                  </a:lnTo>
                  <a:lnTo>
                    <a:pt x="149875" y="84166"/>
                  </a:lnTo>
                  <a:lnTo>
                    <a:pt x="91420" y="129806"/>
                  </a:lnTo>
                  <a:lnTo>
                    <a:pt x="35786" y="170525"/>
                  </a:lnTo>
                  <a:lnTo>
                    <a:pt x="3758" y="196967"/>
                  </a:lnTo>
                  <a:lnTo>
                    <a:pt x="0" y="206944"/>
                  </a:lnTo>
                  <a:lnTo>
                    <a:pt x="296" y="217797"/>
                  </a:lnTo>
                  <a:lnTo>
                    <a:pt x="3295" y="229234"/>
                  </a:lnTo>
                  <a:lnTo>
                    <a:pt x="17831" y="249412"/>
                  </a:lnTo>
                  <a:lnTo>
                    <a:pt x="64780" y="292371"/>
                  </a:lnTo>
                  <a:lnTo>
                    <a:pt x="116717" y="325245"/>
                  </a:lnTo>
                  <a:lnTo>
                    <a:pt x="170520" y="373417"/>
                  </a:lnTo>
                  <a:lnTo>
                    <a:pt x="223063" y="404512"/>
                  </a:lnTo>
                  <a:lnTo>
                    <a:pt x="286543" y="435479"/>
                  </a:lnTo>
                  <a:lnTo>
                    <a:pt x="349630" y="457799"/>
                  </a:lnTo>
                  <a:lnTo>
                    <a:pt x="400061" y="46640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手繪多邊形 42"/>
            <p:cNvSpPr/>
            <p:nvPr/>
          </p:nvSpPr>
          <p:spPr>
            <a:xfrm>
              <a:off x="4273250" y="2861439"/>
              <a:ext cx="453798" cy="37817"/>
            </a:xfrm>
            <a:custGeom>
              <a:avLst/>
              <a:gdLst/>
              <a:ahLst/>
              <a:cxnLst/>
              <a:rect l="0" t="0" r="0" b="0"/>
              <a:pathLst>
                <a:path w="453798" h="37817">
                  <a:moveTo>
                    <a:pt x="0" y="37816"/>
                  </a:moveTo>
                  <a:lnTo>
                    <a:pt x="59327" y="20271"/>
                  </a:lnTo>
                  <a:lnTo>
                    <a:pt x="119823" y="14877"/>
                  </a:lnTo>
                  <a:lnTo>
                    <a:pt x="166704" y="13615"/>
                  </a:lnTo>
                  <a:lnTo>
                    <a:pt x="215552" y="11654"/>
                  </a:lnTo>
                  <a:lnTo>
                    <a:pt x="265275" y="6113"/>
                  </a:lnTo>
                  <a:lnTo>
                    <a:pt x="311650" y="2717"/>
                  </a:lnTo>
                  <a:lnTo>
                    <a:pt x="373396" y="805"/>
                  </a:lnTo>
                  <a:lnTo>
                    <a:pt x="419703" y="239"/>
                  </a:lnTo>
                  <a:lnTo>
                    <a:pt x="45379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手繪多邊形 43"/>
            <p:cNvSpPr/>
            <p:nvPr/>
          </p:nvSpPr>
          <p:spPr>
            <a:xfrm>
              <a:off x="4235434" y="3113548"/>
              <a:ext cx="88239" cy="176478"/>
            </a:xfrm>
            <a:custGeom>
              <a:avLst/>
              <a:gdLst/>
              <a:ahLst/>
              <a:cxnLst/>
              <a:rect l="0" t="0" r="0" b="0"/>
              <a:pathLst>
                <a:path w="88239" h="176478">
                  <a:moveTo>
                    <a:pt x="0" y="0"/>
                  </a:moveTo>
                  <a:lnTo>
                    <a:pt x="3735" y="51114"/>
                  </a:lnTo>
                  <a:lnTo>
                    <a:pt x="17447" y="88443"/>
                  </a:lnTo>
                  <a:lnTo>
                    <a:pt x="55261" y="148492"/>
                  </a:lnTo>
                  <a:lnTo>
                    <a:pt x="88238" y="17647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4374094" y="3039062"/>
              <a:ext cx="355843" cy="162725"/>
            </a:xfrm>
            <a:custGeom>
              <a:avLst/>
              <a:gdLst/>
              <a:ahLst/>
              <a:cxnLst/>
              <a:rect l="0" t="0" r="0" b="0"/>
              <a:pathLst>
                <a:path w="355843" h="162725">
                  <a:moveTo>
                    <a:pt x="0" y="49275"/>
                  </a:moveTo>
                  <a:lnTo>
                    <a:pt x="31592" y="30549"/>
                  </a:lnTo>
                  <a:lnTo>
                    <a:pt x="86593" y="11910"/>
                  </a:lnTo>
                  <a:lnTo>
                    <a:pt x="133037" y="2722"/>
                  </a:lnTo>
                  <a:lnTo>
                    <a:pt x="187416" y="0"/>
                  </a:lnTo>
                  <a:lnTo>
                    <a:pt x="249290" y="5772"/>
                  </a:lnTo>
                  <a:lnTo>
                    <a:pt x="301974" y="21800"/>
                  </a:lnTo>
                  <a:lnTo>
                    <a:pt x="327495" y="35196"/>
                  </a:lnTo>
                  <a:lnTo>
                    <a:pt x="345373" y="54223"/>
                  </a:lnTo>
                  <a:lnTo>
                    <a:pt x="352101" y="65179"/>
                  </a:lnTo>
                  <a:lnTo>
                    <a:pt x="355842" y="92292"/>
                  </a:lnTo>
                  <a:lnTo>
                    <a:pt x="351436" y="120216"/>
                  </a:lnTo>
                  <a:lnTo>
                    <a:pt x="327742" y="16272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4348883" y="3189181"/>
              <a:ext cx="163872" cy="12606"/>
            </a:xfrm>
            <a:custGeom>
              <a:avLst/>
              <a:gdLst/>
              <a:ahLst/>
              <a:cxnLst/>
              <a:rect l="0" t="0" r="0" b="0"/>
              <a:pathLst>
                <a:path w="163872" h="12606">
                  <a:moveTo>
                    <a:pt x="0" y="12605"/>
                  </a:moveTo>
                  <a:lnTo>
                    <a:pt x="32992" y="3943"/>
                  </a:lnTo>
                  <a:lnTo>
                    <a:pt x="83229" y="1168"/>
                  </a:lnTo>
                  <a:lnTo>
                    <a:pt x="139902" y="231"/>
                  </a:lnTo>
                  <a:lnTo>
                    <a:pt x="16387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手繪多邊形 46"/>
            <p:cNvSpPr/>
            <p:nvPr/>
          </p:nvSpPr>
          <p:spPr>
            <a:xfrm>
              <a:off x="4374094" y="3239603"/>
              <a:ext cx="113450" cy="37817"/>
            </a:xfrm>
            <a:custGeom>
              <a:avLst/>
              <a:gdLst/>
              <a:ahLst/>
              <a:cxnLst/>
              <a:rect l="0" t="0" r="0" b="0"/>
              <a:pathLst>
                <a:path w="113450" h="37817">
                  <a:moveTo>
                    <a:pt x="0" y="37816"/>
                  </a:moveTo>
                  <a:lnTo>
                    <a:pt x="63489" y="9418"/>
                  </a:lnTo>
                  <a:lnTo>
                    <a:pt x="11344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手繪多邊形 47"/>
            <p:cNvSpPr/>
            <p:nvPr/>
          </p:nvSpPr>
          <p:spPr>
            <a:xfrm>
              <a:off x="4222829" y="3390868"/>
              <a:ext cx="441192" cy="113450"/>
            </a:xfrm>
            <a:custGeom>
              <a:avLst/>
              <a:gdLst/>
              <a:ahLst/>
              <a:cxnLst/>
              <a:rect l="0" t="0" r="0" b="0"/>
              <a:pathLst>
                <a:path w="441192" h="113450">
                  <a:moveTo>
                    <a:pt x="0" y="113449"/>
                  </a:moveTo>
                  <a:lnTo>
                    <a:pt x="58583" y="96002"/>
                  </a:lnTo>
                  <a:lnTo>
                    <a:pt x="108397" y="77933"/>
                  </a:lnTo>
                  <a:lnTo>
                    <a:pt x="162873" y="59280"/>
                  </a:lnTo>
                  <a:lnTo>
                    <a:pt x="221467" y="46355"/>
                  </a:lnTo>
                  <a:lnTo>
                    <a:pt x="271976" y="33655"/>
                  </a:lnTo>
                  <a:lnTo>
                    <a:pt x="326936" y="27713"/>
                  </a:lnTo>
                  <a:lnTo>
                    <a:pt x="380881" y="19261"/>
                  </a:lnTo>
                  <a:lnTo>
                    <a:pt x="44119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4427085" y="2823623"/>
              <a:ext cx="73065" cy="907594"/>
            </a:xfrm>
            <a:custGeom>
              <a:avLst/>
              <a:gdLst/>
              <a:ahLst/>
              <a:cxnLst/>
              <a:rect l="0" t="0" r="0" b="0"/>
              <a:pathLst>
                <a:path w="73065" h="907594">
                  <a:moveTo>
                    <a:pt x="10036" y="0"/>
                  </a:moveTo>
                  <a:lnTo>
                    <a:pt x="1373" y="32992"/>
                  </a:lnTo>
                  <a:lnTo>
                    <a:pt x="0" y="84630"/>
                  </a:lnTo>
                  <a:lnTo>
                    <a:pt x="6440" y="142882"/>
                  </a:lnTo>
                  <a:lnTo>
                    <a:pt x="8971" y="196246"/>
                  </a:lnTo>
                  <a:lnTo>
                    <a:pt x="9721" y="251742"/>
                  </a:lnTo>
                  <a:lnTo>
                    <a:pt x="9896" y="301434"/>
                  </a:lnTo>
                  <a:lnTo>
                    <a:pt x="9974" y="348730"/>
                  </a:lnTo>
                  <a:lnTo>
                    <a:pt x="10018" y="410994"/>
                  </a:lnTo>
                  <a:lnTo>
                    <a:pt x="10031" y="464924"/>
                  </a:lnTo>
                  <a:lnTo>
                    <a:pt x="10035" y="516386"/>
                  </a:lnTo>
                  <a:lnTo>
                    <a:pt x="13771" y="570850"/>
                  </a:lnTo>
                  <a:lnTo>
                    <a:pt x="20013" y="627606"/>
                  </a:lnTo>
                  <a:lnTo>
                    <a:pt x="22874" y="666904"/>
                  </a:lnTo>
                  <a:lnTo>
                    <a:pt x="28814" y="717050"/>
                  </a:lnTo>
                  <a:lnTo>
                    <a:pt x="36123" y="764549"/>
                  </a:lnTo>
                  <a:lnTo>
                    <a:pt x="48112" y="826926"/>
                  </a:lnTo>
                  <a:lnTo>
                    <a:pt x="60535" y="873421"/>
                  </a:lnTo>
                  <a:lnTo>
                    <a:pt x="73064" y="9075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4008536" y="3239603"/>
              <a:ext cx="12606" cy="1"/>
            </a:xfrm>
            <a:custGeom>
              <a:avLst/>
              <a:gdLst/>
              <a:ahLst/>
              <a:cxnLst/>
              <a:rect l="0" t="0" r="0" b="0"/>
              <a:pathLst>
                <a:path w="12606" h="1">
                  <a:moveTo>
                    <a:pt x="0" y="0"/>
                  </a:moveTo>
                  <a:lnTo>
                    <a:pt x="1260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手繪多邊形 50"/>
            <p:cNvSpPr/>
            <p:nvPr/>
          </p:nvSpPr>
          <p:spPr>
            <a:xfrm>
              <a:off x="4071563" y="3416079"/>
              <a:ext cx="1" cy="63029"/>
            </a:xfrm>
            <a:custGeom>
              <a:avLst/>
              <a:gdLst/>
              <a:ahLst/>
              <a:cxnLst/>
              <a:rect l="0" t="0" r="0" b="0"/>
              <a:pathLst>
                <a:path w="1" h="63029">
                  <a:moveTo>
                    <a:pt x="0" y="0"/>
                  </a:moveTo>
                  <a:lnTo>
                    <a:pt x="0" y="6302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手繪多邊形 51"/>
            <p:cNvSpPr/>
            <p:nvPr/>
          </p:nvSpPr>
          <p:spPr>
            <a:xfrm>
              <a:off x="3932903" y="3605161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手繪多邊形 52"/>
            <p:cNvSpPr/>
            <p:nvPr/>
          </p:nvSpPr>
          <p:spPr>
            <a:xfrm>
              <a:off x="3958114" y="3592556"/>
              <a:ext cx="844567" cy="201688"/>
            </a:xfrm>
            <a:custGeom>
              <a:avLst/>
              <a:gdLst/>
              <a:ahLst/>
              <a:cxnLst/>
              <a:rect l="0" t="0" r="0" b="0"/>
              <a:pathLst>
                <a:path w="844567" h="201688">
                  <a:moveTo>
                    <a:pt x="0" y="0"/>
                  </a:moveTo>
                  <a:lnTo>
                    <a:pt x="61091" y="3735"/>
                  </a:lnTo>
                  <a:lnTo>
                    <a:pt x="107740" y="13711"/>
                  </a:lnTo>
                  <a:lnTo>
                    <a:pt x="162179" y="25538"/>
                  </a:lnTo>
                  <a:lnTo>
                    <a:pt x="217526" y="37913"/>
                  </a:lnTo>
                  <a:lnTo>
                    <a:pt x="278278" y="54185"/>
                  </a:lnTo>
                  <a:lnTo>
                    <a:pt x="340631" y="76748"/>
                  </a:lnTo>
                  <a:lnTo>
                    <a:pt x="403459" y="101174"/>
                  </a:lnTo>
                  <a:lnTo>
                    <a:pt x="458957" y="122417"/>
                  </a:lnTo>
                  <a:lnTo>
                    <a:pt x="515353" y="142143"/>
                  </a:lnTo>
                  <a:lnTo>
                    <a:pt x="574280" y="155254"/>
                  </a:lnTo>
                  <a:lnTo>
                    <a:pt x="624887" y="168009"/>
                  </a:lnTo>
                  <a:lnTo>
                    <a:pt x="686569" y="180659"/>
                  </a:lnTo>
                  <a:lnTo>
                    <a:pt x="729992" y="185338"/>
                  </a:lnTo>
                  <a:lnTo>
                    <a:pt x="786341" y="191707"/>
                  </a:lnTo>
                  <a:lnTo>
                    <a:pt x="844566" y="2016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手繪多邊形 53"/>
            <p:cNvSpPr/>
            <p:nvPr/>
          </p:nvSpPr>
          <p:spPr>
            <a:xfrm>
              <a:off x="3885633" y="3882481"/>
              <a:ext cx="299380" cy="468497"/>
            </a:xfrm>
            <a:custGeom>
              <a:avLst/>
              <a:gdLst/>
              <a:ahLst/>
              <a:cxnLst/>
              <a:rect l="0" t="0" r="0" b="0"/>
              <a:pathLst>
                <a:path w="299380" h="468497">
                  <a:moveTo>
                    <a:pt x="299379" y="0"/>
                  </a:moveTo>
                  <a:lnTo>
                    <a:pt x="276451" y="20128"/>
                  </a:lnTo>
                  <a:lnTo>
                    <a:pt x="218410" y="59263"/>
                  </a:lnTo>
                  <a:lnTo>
                    <a:pt x="165008" y="101189"/>
                  </a:lnTo>
                  <a:lnTo>
                    <a:pt x="108926" y="146556"/>
                  </a:lnTo>
                  <a:lnTo>
                    <a:pt x="91946" y="167380"/>
                  </a:lnTo>
                  <a:lnTo>
                    <a:pt x="85458" y="178816"/>
                  </a:lnTo>
                  <a:lnTo>
                    <a:pt x="88135" y="186440"/>
                  </a:lnTo>
                  <a:lnTo>
                    <a:pt x="96923" y="191523"/>
                  </a:lnTo>
                  <a:lnTo>
                    <a:pt x="123962" y="195769"/>
                  </a:lnTo>
                  <a:lnTo>
                    <a:pt x="186969" y="187083"/>
                  </a:lnTo>
                  <a:lnTo>
                    <a:pt x="236660" y="179620"/>
                  </a:lnTo>
                  <a:lnTo>
                    <a:pt x="253364" y="178572"/>
                  </a:lnTo>
                  <a:lnTo>
                    <a:pt x="261700" y="182075"/>
                  </a:lnTo>
                  <a:lnTo>
                    <a:pt x="264455" y="188613"/>
                  </a:lnTo>
                  <a:lnTo>
                    <a:pt x="263491" y="197173"/>
                  </a:lnTo>
                  <a:lnTo>
                    <a:pt x="254950" y="214154"/>
                  </a:lnTo>
                  <a:lnTo>
                    <a:pt x="226923" y="243197"/>
                  </a:lnTo>
                  <a:lnTo>
                    <a:pt x="186871" y="270945"/>
                  </a:lnTo>
                  <a:lnTo>
                    <a:pt x="142386" y="299560"/>
                  </a:lnTo>
                  <a:lnTo>
                    <a:pt x="79640" y="358628"/>
                  </a:lnTo>
                  <a:lnTo>
                    <a:pt x="28034" y="416728"/>
                  </a:lnTo>
                  <a:lnTo>
                    <a:pt x="1575" y="447326"/>
                  </a:lnTo>
                  <a:lnTo>
                    <a:pt x="0" y="455085"/>
                  </a:lnTo>
                  <a:lnTo>
                    <a:pt x="3151" y="461658"/>
                  </a:lnTo>
                  <a:lnTo>
                    <a:pt x="9454" y="467441"/>
                  </a:lnTo>
                  <a:lnTo>
                    <a:pt x="17857" y="468496"/>
                  </a:lnTo>
                  <a:lnTo>
                    <a:pt x="65270" y="450060"/>
                  </a:lnTo>
                  <a:lnTo>
                    <a:pt x="128170" y="419444"/>
                  </a:lnTo>
                  <a:lnTo>
                    <a:pt x="184481" y="396485"/>
                  </a:lnTo>
                  <a:lnTo>
                    <a:pt x="210497" y="387241"/>
                  </a:lnTo>
                  <a:lnTo>
                    <a:pt x="221916" y="387016"/>
                  </a:lnTo>
                  <a:lnTo>
                    <a:pt x="242075" y="394237"/>
                  </a:lnTo>
                  <a:lnTo>
                    <a:pt x="256636" y="410518"/>
                  </a:lnTo>
                  <a:lnTo>
                    <a:pt x="268973" y="435838"/>
                  </a:lnTo>
                  <a:lnTo>
                    <a:pt x="274168" y="4537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手繪多邊形 54"/>
            <p:cNvSpPr/>
            <p:nvPr/>
          </p:nvSpPr>
          <p:spPr>
            <a:xfrm>
              <a:off x="3781637" y="4437121"/>
              <a:ext cx="50424" cy="75634"/>
            </a:xfrm>
            <a:custGeom>
              <a:avLst/>
              <a:gdLst/>
              <a:ahLst/>
              <a:cxnLst/>
              <a:rect l="0" t="0" r="0" b="0"/>
              <a:pathLst>
                <a:path w="50424" h="75634">
                  <a:moveTo>
                    <a:pt x="0" y="0"/>
                  </a:moveTo>
                  <a:lnTo>
                    <a:pt x="11464" y="28791"/>
                  </a:lnTo>
                  <a:lnTo>
                    <a:pt x="50423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手繪多邊形 55"/>
            <p:cNvSpPr/>
            <p:nvPr/>
          </p:nvSpPr>
          <p:spPr>
            <a:xfrm>
              <a:off x="3920298" y="4411911"/>
              <a:ext cx="25211" cy="63028"/>
            </a:xfrm>
            <a:custGeom>
              <a:avLst/>
              <a:gdLst/>
              <a:ahLst/>
              <a:cxnLst/>
              <a:rect l="0" t="0" r="0" b="0"/>
              <a:pathLst>
                <a:path w="25211" h="63028">
                  <a:moveTo>
                    <a:pt x="0" y="0"/>
                  </a:moveTo>
                  <a:lnTo>
                    <a:pt x="13711" y="43643"/>
                  </a:lnTo>
                  <a:lnTo>
                    <a:pt x="25210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 56"/>
            <p:cNvSpPr/>
            <p:nvPr/>
          </p:nvSpPr>
          <p:spPr>
            <a:xfrm>
              <a:off x="4033747" y="4411911"/>
              <a:ext cx="63028" cy="113449"/>
            </a:xfrm>
            <a:custGeom>
              <a:avLst/>
              <a:gdLst/>
              <a:ahLst/>
              <a:cxnLst/>
              <a:rect l="0" t="0" r="0" b="0"/>
              <a:pathLst>
                <a:path w="63028" h="113449">
                  <a:moveTo>
                    <a:pt x="0" y="0"/>
                  </a:moveTo>
                  <a:lnTo>
                    <a:pt x="35090" y="52635"/>
                  </a:lnTo>
                  <a:lnTo>
                    <a:pt x="63027" y="11344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手繪多邊形 57"/>
            <p:cNvSpPr/>
            <p:nvPr/>
          </p:nvSpPr>
          <p:spPr>
            <a:xfrm>
              <a:off x="4411911" y="4021141"/>
              <a:ext cx="12606" cy="1"/>
            </a:xfrm>
            <a:custGeom>
              <a:avLst/>
              <a:gdLst/>
              <a:ahLst/>
              <a:cxnLst/>
              <a:rect l="0" t="0" r="0" b="0"/>
              <a:pathLst>
                <a:path w="12606" h="1">
                  <a:moveTo>
                    <a:pt x="12605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手繪多邊形 58"/>
            <p:cNvSpPr/>
            <p:nvPr/>
          </p:nvSpPr>
          <p:spPr>
            <a:xfrm>
              <a:off x="4230226" y="4058958"/>
              <a:ext cx="93447" cy="264715"/>
            </a:xfrm>
            <a:custGeom>
              <a:avLst/>
              <a:gdLst/>
              <a:ahLst/>
              <a:cxnLst/>
              <a:rect l="0" t="0" r="0" b="0"/>
              <a:pathLst>
                <a:path w="93447" h="264715">
                  <a:moveTo>
                    <a:pt x="93446" y="0"/>
                  </a:moveTo>
                  <a:lnTo>
                    <a:pt x="66056" y="30190"/>
                  </a:lnTo>
                  <a:lnTo>
                    <a:pt x="32951" y="88893"/>
                  </a:lnTo>
                  <a:lnTo>
                    <a:pt x="6095" y="151351"/>
                  </a:lnTo>
                  <a:lnTo>
                    <a:pt x="0" y="176514"/>
                  </a:lnTo>
                  <a:lnTo>
                    <a:pt x="1959" y="201704"/>
                  </a:lnTo>
                  <a:lnTo>
                    <a:pt x="17629" y="239508"/>
                  </a:lnTo>
                  <a:lnTo>
                    <a:pt x="28469" y="253512"/>
                  </a:lnTo>
                  <a:lnTo>
                    <a:pt x="43024" y="2647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手繪多邊形 59"/>
            <p:cNvSpPr/>
            <p:nvPr/>
          </p:nvSpPr>
          <p:spPr>
            <a:xfrm>
              <a:off x="4386700" y="4129127"/>
              <a:ext cx="202235" cy="131519"/>
            </a:xfrm>
            <a:custGeom>
              <a:avLst/>
              <a:gdLst/>
              <a:ahLst/>
              <a:cxnLst/>
              <a:rect l="0" t="0" r="0" b="0"/>
              <a:pathLst>
                <a:path w="202235" h="131519">
                  <a:moveTo>
                    <a:pt x="0" y="18069"/>
                  </a:moveTo>
                  <a:lnTo>
                    <a:pt x="52635" y="524"/>
                  </a:lnTo>
                  <a:lnTo>
                    <a:pt x="76616" y="0"/>
                  </a:lnTo>
                  <a:lnTo>
                    <a:pt x="132940" y="11076"/>
                  </a:lnTo>
                  <a:lnTo>
                    <a:pt x="174781" y="29380"/>
                  </a:lnTo>
                  <a:lnTo>
                    <a:pt x="193464" y="48307"/>
                  </a:lnTo>
                  <a:lnTo>
                    <a:pt x="200407" y="59237"/>
                  </a:lnTo>
                  <a:lnTo>
                    <a:pt x="202234" y="70725"/>
                  </a:lnTo>
                  <a:lnTo>
                    <a:pt x="196795" y="94695"/>
                  </a:lnTo>
                  <a:lnTo>
                    <a:pt x="190022" y="104168"/>
                  </a:lnTo>
                  <a:lnTo>
                    <a:pt x="151265" y="13151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手繪多邊形 60"/>
            <p:cNvSpPr/>
            <p:nvPr/>
          </p:nvSpPr>
          <p:spPr>
            <a:xfrm>
              <a:off x="4323672" y="4197618"/>
              <a:ext cx="126056" cy="25212"/>
            </a:xfrm>
            <a:custGeom>
              <a:avLst/>
              <a:gdLst/>
              <a:ahLst/>
              <a:cxnLst/>
              <a:rect l="0" t="0" r="0" b="0"/>
              <a:pathLst>
                <a:path w="126056" h="25212">
                  <a:moveTo>
                    <a:pt x="0" y="25211"/>
                  </a:moveTo>
                  <a:lnTo>
                    <a:pt x="51114" y="21476"/>
                  </a:lnTo>
                  <a:lnTo>
                    <a:pt x="109338" y="5110"/>
                  </a:lnTo>
                  <a:lnTo>
                    <a:pt x="12605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手繪多邊形 61"/>
            <p:cNvSpPr/>
            <p:nvPr/>
          </p:nvSpPr>
          <p:spPr>
            <a:xfrm>
              <a:off x="4323672" y="4285856"/>
              <a:ext cx="75634" cy="25212"/>
            </a:xfrm>
            <a:custGeom>
              <a:avLst/>
              <a:gdLst/>
              <a:ahLst/>
              <a:cxnLst/>
              <a:rect l="0" t="0" r="0" b="0"/>
              <a:pathLst>
                <a:path w="75634" h="25212">
                  <a:moveTo>
                    <a:pt x="0" y="25211"/>
                  </a:moveTo>
                  <a:lnTo>
                    <a:pt x="47379" y="11499"/>
                  </a:lnTo>
                  <a:lnTo>
                    <a:pt x="7563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手繪多邊形 62"/>
            <p:cNvSpPr/>
            <p:nvPr/>
          </p:nvSpPr>
          <p:spPr>
            <a:xfrm>
              <a:off x="4411911" y="4273250"/>
              <a:ext cx="75479" cy="352954"/>
            </a:xfrm>
            <a:custGeom>
              <a:avLst/>
              <a:gdLst/>
              <a:ahLst/>
              <a:cxnLst/>
              <a:rect l="0" t="0" r="0" b="0"/>
              <a:pathLst>
                <a:path w="75479" h="352954">
                  <a:moveTo>
                    <a:pt x="63027" y="0"/>
                  </a:moveTo>
                  <a:lnTo>
                    <a:pt x="73004" y="44872"/>
                  </a:lnTo>
                  <a:lnTo>
                    <a:pt x="75113" y="106440"/>
                  </a:lnTo>
                  <a:lnTo>
                    <a:pt x="75478" y="162573"/>
                  </a:lnTo>
                  <a:lnTo>
                    <a:pt x="65538" y="225553"/>
                  </a:lnTo>
                  <a:lnTo>
                    <a:pt x="50088" y="286755"/>
                  </a:lnTo>
                  <a:lnTo>
                    <a:pt x="40469" y="312327"/>
                  </a:lnTo>
                  <a:lnTo>
                    <a:pt x="20705" y="339671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手繪多邊形 63"/>
            <p:cNvSpPr/>
            <p:nvPr/>
          </p:nvSpPr>
          <p:spPr>
            <a:xfrm>
              <a:off x="4172407" y="4399305"/>
              <a:ext cx="151266" cy="138661"/>
            </a:xfrm>
            <a:custGeom>
              <a:avLst/>
              <a:gdLst/>
              <a:ahLst/>
              <a:cxnLst/>
              <a:rect l="0" t="0" r="0" b="0"/>
              <a:pathLst>
                <a:path w="151266" h="138661">
                  <a:moveTo>
                    <a:pt x="151265" y="0"/>
                  </a:moveTo>
                  <a:lnTo>
                    <a:pt x="128337" y="20127"/>
                  </a:lnTo>
                  <a:lnTo>
                    <a:pt x="80233" y="54812"/>
                  </a:lnTo>
                  <a:lnTo>
                    <a:pt x="19372" y="112728"/>
                  </a:lnTo>
                  <a:lnTo>
                    <a:pt x="0" y="13866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手繪多邊形 64"/>
            <p:cNvSpPr/>
            <p:nvPr/>
          </p:nvSpPr>
          <p:spPr>
            <a:xfrm>
              <a:off x="4626203" y="4424516"/>
              <a:ext cx="113450" cy="113450"/>
            </a:xfrm>
            <a:custGeom>
              <a:avLst/>
              <a:gdLst/>
              <a:ahLst/>
              <a:cxnLst/>
              <a:rect l="0" t="0" r="0" b="0"/>
              <a:pathLst>
                <a:path w="113450" h="113450">
                  <a:moveTo>
                    <a:pt x="0" y="0"/>
                  </a:moveTo>
                  <a:lnTo>
                    <a:pt x="21528" y="28790"/>
                  </a:lnTo>
                  <a:lnTo>
                    <a:pt x="76808" y="71349"/>
                  </a:lnTo>
                  <a:lnTo>
                    <a:pt x="113449" y="1134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手繪多邊形 65"/>
            <p:cNvSpPr/>
            <p:nvPr/>
          </p:nvSpPr>
          <p:spPr>
            <a:xfrm>
              <a:off x="3932903" y="4941340"/>
              <a:ext cx="37817" cy="189083"/>
            </a:xfrm>
            <a:custGeom>
              <a:avLst/>
              <a:gdLst/>
              <a:ahLst/>
              <a:cxnLst/>
              <a:rect l="0" t="0" r="0" b="0"/>
              <a:pathLst>
                <a:path w="37817" h="189083">
                  <a:moveTo>
                    <a:pt x="37816" y="0"/>
                  </a:moveTo>
                  <a:lnTo>
                    <a:pt x="24104" y="54848"/>
                  </a:lnTo>
                  <a:lnTo>
                    <a:pt x="16013" y="102155"/>
                  </a:lnTo>
                  <a:lnTo>
                    <a:pt x="6587" y="161640"/>
                  </a:lnTo>
                  <a:lnTo>
                    <a:pt x="0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手繪多邊形 66"/>
            <p:cNvSpPr/>
            <p:nvPr/>
          </p:nvSpPr>
          <p:spPr>
            <a:xfrm>
              <a:off x="4109379" y="4943908"/>
              <a:ext cx="177439" cy="274753"/>
            </a:xfrm>
            <a:custGeom>
              <a:avLst/>
              <a:gdLst/>
              <a:ahLst/>
              <a:cxnLst/>
              <a:rect l="0" t="0" r="0" b="0"/>
              <a:pathLst>
                <a:path w="177439" h="274753">
                  <a:moveTo>
                    <a:pt x="0" y="10037"/>
                  </a:moveTo>
                  <a:lnTo>
                    <a:pt x="32993" y="1374"/>
                  </a:lnTo>
                  <a:lnTo>
                    <a:pt x="81830" y="0"/>
                  </a:lnTo>
                  <a:lnTo>
                    <a:pt x="110601" y="4643"/>
                  </a:lnTo>
                  <a:lnTo>
                    <a:pt x="133660" y="15109"/>
                  </a:lnTo>
                  <a:lnTo>
                    <a:pt x="143730" y="21823"/>
                  </a:lnTo>
                  <a:lnTo>
                    <a:pt x="171287" y="58037"/>
                  </a:lnTo>
                  <a:lnTo>
                    <a:pt x="177438" y="88329"/>
                  </a:lnTo>
                  <a:lnTo>
                    <a:pt x="173027" y="140614"/>
                  </a:lnTo>
                  <a:lnTo>
                    <a:pt x="159114" y="192989"/>
                  </a:lnTo>
                  <a:lnTo>
                    <a:pt x="129317" y="241638"/>
                  </a:lnTo>
                  <a:lnTo>
                    <a:pt x="100844" y="27475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 67"/>
            <p:cNvSpPr/>
            <p:nvPr/>
          </p:nvSpPr>
          <p:spPr>
            <a:xfrm>
              <a:off x="4090240" y="4777469"/>
              <a:ext cx="56957" cy="668090"/>
            </a:xfrm>
            <a:custGeom>
              <a:avLst/>
              <a:gdLst/>
              <a:ahLst/>
              <a:cxnLst/>
              <a:rect l="0" t="0" r="0" b="0"/>
              <a:pathLst>
                <a:path w="56957" h="668090">
                  <a:moveTo>
                    <a:pt x="56956" y="0"/>
                  </a:moveTo>
                  <a:lnTo>
                    <a:pt x="39411" y="59326"/>
                  </a:lnTo>
                  <a:lnTo>
                    <a:pt x="34016" y="119822"/>
                  </a:lnTo>
                  <a:lnTo>
                    <a:pt x="32418" y="177587"/>
                  </a:lnTo>
                  <a:lnTo>
                    <a:pt x="25253" y="230184"/>
                  </a:lnTo>
                  <a:lnTo>
                    <a:pt x="20951" y="281250"/>
                  </a:lnTo>
                  <a:lnTo>
                    <a:pt x="19676" y="331863"/>
                  </a:lnTo>
                  <a:lnTo>
                    <a:pt x="10583" y="390494"/>
                  </a:lnTo>
                  <a:lnTo>
                    <a:pt x="7734" y="438152"/>
                  </a:lnTo>
                  <a:lnTo>
                    <a:pt x="5489" y="490557"/>
                  </a:lnTo>
                  <a:lnTo>
                    <a:pt x="0" y="534562"/>
                  </a:lnTo>
                  <a:lnTo>
                    <a:pt x="2419" y="593199"/>
                  </a:lnTo>
                  <a:lnTo>
                    <a:pt x="15969" y="655322"/>
                  </a:lnTo>
                  <a:lnTo>
                    <a:pt x="19139" y="6680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手繪多邊形 68"/>
            <p:cNvSpPr/>
            <p:nvPr/>
          </p:nvSpPr>
          <p:spPr>
            <a:xfrm>
              <a:off x="4399305" y="4714441"/>
              <a:ext cx="277321" cy="113451"/>
            </a:xfrm>
            <a:custGeom>
              <a:avLst/>
              <a:gdLst/>
              <a:ahLst/>
              <a:cxnLst/>
              <a:rect l="0" t="0" r="0" b="0"/>
              <a:pathLst>
                <a:path w="277321" h="113451">
                  <a:moveTo>
                    <a:pt x="0" y="113450"/>
                  </a:moveTo>
                  <a:lnTo>
                    <a:pt x="59327" y="89213"/>
                  </a:lnTo>
                  <a:lnTo>
                    <a:pt x="115519" y="66852"/>
                  </a:lnTo>
                  <a:lnTo>
                    <a:pt x="169775" y="46264"/>
                  </a:lnTo>
                  <a:lnTo>
                    <a:pt x="220555" y="30671"/>
                  </a:lnTo>
                  <a:lnTo>
                    <a:pt x="258634" y="17180"/>
                  </a:lnTo>
                  <a:lnTo>
                    <a:pt x="27732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手繪多邊形 69"/>
            <p:cNvSpPr/>
            <p:nvPr/>
          </p:nvSpPr>
          <p:spPr>
            <a:xfrm>
              <a:off x="4437121" y="4815285"/>
              <a:ext cx="75634" cy="352954"/>
            </a:xfrm>
            <a:custGeom>
              <a:avLst/>
              <a:gdLst/>
              <a:ahLst/>
              <a:cxnLst/>
              <a:rect l="0" t="0" r="0" b="0"/>
              <a:pathLst>
                <a:path w="75634" h="352954">
                  <a:moveTo>
                    <a:pt x="75633" y="0"/>
                  </a:moveTo>
                  <a:lnTo>
                    <a:pt x="58186" y="54848"/>
                  </a:lnTo>
                  <a:lnTo>
                    <a:pt x="40117" y="109625"/>
                  </a:lnTo>
                  <a:lnTo>
                    <a:pt x="30435" y="153768"/>
                  </a:lnTo>
                  <a:lnTo>
                    <a:pt x="17111" y="216590"/>
                  </a:lnTo>
                  <a:lnTo>
                    <a:pt x="5692" y="271309"/>
                  </a:lnTo>
                  <a:lnTo>
                    <a:pt x="1125" y="328785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手繪多邊形 70"/>
            <p:cNvSpPr/>
            <p:nvPr/>
          </p:nvSpPr>
          <p:spPr>
            <a:xfrm>
              <a:off x="4500149" y="4878312"/>
              <a:ext cx="151266" cy="50423"/>
            </a:xfrm>
            <a:custGeom>
              <a:avLst/>
              <a:gdLst/>
              <a:ahLst/>
              <a:cxnLst/>
              <a:rect l="0" t="0" r="0" b="0"/>
              <a:pathLst>
                <a:path w="151266" h="50423">
                  <a:moveTo>
                    <a:pt x="0" y="50422"/>
                  </a:moveTo>
                  <a:lnTo>
                    <a:pt x="52635" y="22024"/>
                  </a:lnTo>
                  <a:lnTo>
                    <a:pt x="108543" y="13065"/>
                  </a:lnTo>
                  <a:lnTo>
                    <a:pt x="15126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手繪多邊形 71"/>
            <p:cNvSpPr/>
            <p:nvPr/>
          </p:nvSpPr>
          <p:spPr>
            <a:xfrm>
              <a:off x="4500149" y="4953945"/>
              <a:ext cx="151266" cy="12607"/>
            </a:xfrm>
            <a:custGeom>
              <a:avLst/>
              <a:gdLst/>
              <a:ahLst/>
              <a:cxnLst/>
              <a:rect l="0" t="0" r="0" b="0"/>
              <a:pathLst>
                <a:path w="151266" h="12607">
                  <a:moveTo>
                    <a:pt x="0" y="12606"/>
                  </a:moveTo>
                  <a:lnTo>
                    <a:pt x="48917" y="3943"/>
                  </a:lnTo>
                  <a:lnTo>
                    <a:pt x="110247" y="779"/>
                  </a:lnTo>
                  <a:lnTo>
                    <a:pt x="15126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手繪多邊形 72"/>
            <p:cNvSpPr/>
            <p:nvPr/>
          </p:nvSpPr>
          <p:spPr>
            <a:xfrm>
              <a:off x="4159801" y="5054789"/>
              <a:ext cx="567247" cy="75634"/>
            </a:xfrm>
            <a:custGeom>
              <a:avLst/>
              <a:gdLst/>
              <a:ahLst/>
              <a:cxnLst/>
              <a:rect l="0" t="0" r="0" b="0"/>
              <a:pathLst>
                <a:path w="567247" h="75634">
                  <a:moveTo>
                    <a:pt x="0" y="75633"/>
                  </a:moveTo>
                  <a:lnTo>
                    <a:pt x="59327" y="58088"/>
                  </a:lnTo>
                  <a:lnTo>
                    <a:pt x="119823" y="46001"/>
                  </a:lnTo>
                  <a:lnTo>
                    <a:pt x="166704" y="41453"/>
                  </a:lnTo>
                  <a:lnTo>
                    <a:pt x="212751" y="39433"/>
                  </a:lnTo>
                  <a:lnTo>
                    <a:pt x="272973" y="36894"/>
                  </a:lnTo>
                  <a:lnTo>
                    <a:pt x="318807" y="31337"/>
                  </a:lnTo>
                  <a:lnTo>
                    <a:pt x="367190" y="27934"/>
                  </a:lnTo>
                  <a:lnTo>
                    <a:pt x="415305" y="26421"/>
                  </a:lnTo>
                  <a:lnTo>
                    <a:pt x="460033" y="25749"/>
                  </a:lnTo>
                  <a:lnTo>
                    <a:pt x="517893" y="18678"/>
                  </a:lnTo>
                  <a:lnTo>
                    <a:pt x="56724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手繪多邊形 73"/>
            <p:cNvSpPr/>
            <p:nvPr/>
          </p:nvSpPr>
          <p:spPr>
            <a:xfrm>
              <a:off x="4312581" y="5206054"/>
              <a:ext cx="679182" cy="378165"/>
            </a:xfrm>
            <a:custGeom>
              <a:avLst/>
              <a:gdLst/>
              <a:ahLst/>
              <a:cxnLst/>
              <a:rect l="0" t="0" r="0" b="0"/>
              <a:pathLst>
                <a:path w="679182" h="378165">
                  <a:moveTo>
                    <a:pt x="23697" y="0"/>
                  </a:moveTo>
                  <a:lnTo>
                    <a:pt x="9985" y="58584"/>
                  </a:lnTo>
                  <a:lnTo>
                    <a:pt x="1892" y="119603"/>
                  </a:lnTo>
                  <a:lnTo>
                    <a:pt x="0" y="163805"/>
                  </a:lnTo>
                  <a:lnTo>
                    <a:pt x="335" y="220187"/>
                  </a:lnTo>
                  <a:lnTo>
                    <a:pt x="5377" y="255196"/>
                  </a:lnTo>
                  <a:lnTo>
                    <a:pt x="11483" y="268173"/>
                  </a:lnTo>
                  <a:lnTo>
                    <a:pt x="29473" y="286327"/>
                  </a:lnTo>
                  <a:lnTo>
                    <a:pt x="62680" y="291595"/>
                  </a:lnTo>
                  <a:lnTo>
                    <a:pt x="101249" y="287866"/>
                  </a:lnTo>
                  <a:lnTo>
                    <a:pt x="160246" y="262648"/>
                  </a:lnTo>
                  <a:lnTo>
                    <a:pt x="212361" y="230692"/>
                  </a:lnTo>
                  <a:lnTo>
                    <a:pt x="271781" y="188742"/>
                  </a:lnTo>
                  <a:lnTo>
                    <a:pt x="325432" y="152029"/>
                  </a:lnTo>
                  <a:lnTo>
                    <a:pt x="387750" y="109348"/>
                  </a:lnTo>
                  <a:lnTo>
                    <a:pt x="429679" y="79388"/>
                  </a:lnTo>
                  <a:lnTo>
                    <a:pt x="441415" y="73934"/>
                  </a:lnTo>
                  <a:lnTo>
                    <a:pt x="443637" y="68898"/>
                  </a:lnTo>
                  <a:lnTo>
                    <a:pt x="439516" y="64140"/>
                  </a:lnTo>
                  <a:lnTo>
                    <a:pt x="431166" y="59567"/>
                  </a:lnTo>
                  <a:lnTo>
                    <a:pt x="376110" y="52229"/>
                  </a:lnTo>
                  <a:lnTo>
                    <a:pt x="319376" y="50957"/>
                  </a:lnTo>
                  <a:lnTo>
                    <a:pt x="259614" y="50581"/>
                  </a:lnTo>
                  <a:lnTo>
                    <a:pt x="205802" y="50469"/>
                  </a:lnTo>
                  <a:lnTo>
                    <a:pt x="171395" y="50443"/>
                  </a:lnTo>
                  <a:lnTo>
                    <a:pt x="162780" y="54638"/>
                  </a:lnTo>
                  <a:lnTo>
                    <a:pt x="159837" y="61636"/>
                  </a:lnTo>
                  <a:lnTo>
                    <a:pt x="160677" y="70504"/>
                  </a:lnTo>
                  <a:lnTo>
                    <a:pt x="172815" y="87826"/>
                  </a:lnTo>
                  <a:lnTo>
                    <a:pt x="192216" y="103462"/>
                  </a:lnTo>
                  <a:lnTo>
                    <a:pt x="244515" y="136187"/>
                  </a:lnTo>
                  <a:lnTo>
                    <a:pt x="305626" y="168414"/>
                  </a:lnTo>
                  <a:lnTo>
                    <a:pt x="364928" y="203444"/>
                  </a:lnTo>
                  <a:lnTo>
                    <a:pt x="417442" y="233678"/>
                  </a:lnTo>
                  <a:lnTo>
                    <a:pt x="472461" y="265323"/>
                  </a:lnTo>
                  <a:lnTo>
                    <a:pt x="528914" y="293063"/>
                  </a:lnTo>
                  <a:lnTo>
                    <a:pt x="591351" y="336005"/>
                  </a:lnTo>
                  <a:lnTo>
                    <a:pt x="650289" y="364434"/>
                  </a:lnTo>
                  <a:lnTo>
                    <a:pt x="679181" y="3781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手繪多邊形 74"/>
            <p:cNvSpPr/>
            <p:nvPr/>
          </p:nvSpPr>
          <p:spPr>
            <a:xfrm>
              <a:off x="4172407" y="5760694"/>
              <a:ext cx="50423" cy="138662"/>
            </a:xfrm>
            <a:custGeom>
              <a:avLst/>
              <a:gdLst/>
              <a:ahLst/>
              <a:cxnLst/>
              <a:rect l="0" t="0" r="0" b="0"/>
              <a:pathLst>
                <a:path w="50423" h="138662">
                  <a:moveTo>
                    <a:pt x="0" y="0"/>
                  </a:moveTo>
                  <a:lnTo>
                    <a:pt x="3735" y="61091"/>
                  </a:lnTo>
                  <a:lnTo>
                    <a:pt x="17447" y="100271"/>
                  </a:lnTo>
                  <a:lnTo>
                    <a:pt x="30164" y="121599"/>
                  </a:lnTo>
                  <a:lnTo>
                    <a:pt x="50422" y="13866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手繪多邊形 75"/>
            <p:cNvSpPr/>
            <p:nvPr/>
          </p:nvSpPr>
          <p:spPr>
            <a:xfrm>
              <a:off x="4386700" y="5591360"/>
              <a:ext cx="203776" cy="232363"/>
            </a:xfrm>
            <a:custGeom>
              <a:avLst/>
              <a:gdLst/>
              <a:ahLst/>
              <a:cxnLst/>
              <a:rect l="0" t="0" r="0" b="0"/>
              <a:pathLst>
                <a:path w="203776" h="232363">
                  <a:moveTo>
                    <a:pt x="63027" y="18069"/>
                  </a:moveTo>
                  <a:lnTo>
                    <a:pt x="115662" y="524"/>
                  </a:lnTo>
                  <a:lnTo>
                    <a:pt x="139643" y="0"/>
                  </a:lnTo>
                  <a:lnTo>
                    <a:pt x="162907" y="5836"/>
                  </a:lnTo>
                  <a:lnTo>
                    <a:pt x="182584" y="17768"/>
                  </a:lnTo>
                  <a:lnTo>
                    <a:pt x="196932" y="36143"/>
                  </a:lnTo>
                  <a:lnTo>
                    <a:pt x="202719" y="46925"/>
                  </a:lnTo>
                  <a:lnTo>
                    <a:pt x="203775" y="59716"/>
                  </a:lnTo>
                  <a:lnTo>
                    <a:pt x="197479" y="88868"/>
                  </a:lnTo>
                  <a:lnTo>
                    <a:pt x="171495" y="130086"/>
                  </a:lnTo>
                  <a:lnTo>
                    <a:pt x="113606" y="172994"/>
                  </a:lnTo>
                  <a:lnTo>
                    <a:pt x="59183" y="205434"/>
                  </a:lnTo>
                  <a:lnTo>
                    <a:pt x="0" y="2323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手繪多邊形 76"/>
            <p:cNvSpPr/>
            <p:nvPr/>
          </p:nvSpPr>
          <p:spPr>
            <a:xfrm>
              <a:off x="4238858" y="5801464"/>
              <a:ext cx="374741" cy="60075"/>
            </a:xfrm>
            <a:custGeom>
              <a:avLst/>
              <a:gdLst/>
              <a:ahLst/>
              <a:cxnLst/>
              <a:rect l="0" t="0" r="0" b="0"/>
              <a:pathLst>
                <a:path w="374741" h="60075">
                  <a:moveTo>
                    <a:pt x="21787" y="60074"/>
                  </a:moveTo>
                  <a:lnTo>
                    <a:pt x="1711" y="53382"/>
                  </a:lnTo>
                  <a:lnTo>
                    <a:pt x="0" y="50010"/>
                  </a:lnTo>
                  <a:lnTo>
                    <a:pt x="3061" y="46362"/>
                  </a:lnTo>
                  <a:lnTo>
                    <a:pt x="19067" y="38573"/>
                  </a:lnTo>
                  <a:lnTo>
                    <a:pt x="78727" y="22160"/>
                  </a:lnTo>
                  <a:lnTo>
                    <a:pt x="137168" y="13358"/>
                  </a:lnTo>
                  <a:lnTo>
                    <a:pt x="198835" y="7015"/>
                  </a:lnTo>
                  <a:lnTo>
                    <a:pt x="257725" y="0"/>
                  </a:lnTo>
                  <a:lnTo>
                    <a:pt x="306921" y="1657"/>
                  </a:lnTo>
                  <a:lnTo>
                    <a:pt x="344374" y="7283"/>
                  </a:lnTo>
                  <a:lnTo>
                    <a:pt x="374740" y="965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手繪多邊形 77"/>
            <p:cNvSpPr/>
            <p:nvPr/>
          </p:nvSpPr>
          <p:spPr>
            <a:xfrm>
              <a:off x="3945508" y="5949776"/>
              <a:ext cx="668091" cy="75634"/>
            </a:xfrm>
            <a:custGeom>
              <a:avLst/>
              <a:gdLst/>
              <a:ahLst/>
              <a:cxnLst/>
              <a:rect l="0" t="0" r="0" b="0"/>
              <a:pathLst>
                <a:path w="668091" h="75634">
                  <a:moveTo>
                    <a:pt x="0" y="75633"/>
                  </a:moveTo>
                  <a:lnTo>
                    <a:pt x="58584" y="75633"/>
                  </a:lnTo>
                  <a:lnTo>
                    <a:pt x="115868" y="71898"/>
                  </a:lnTo>
                  <a:lnTo>
                    <a:pt x="173458" y="65656"/>
                  </a:lnTo>
                  <a:lnTo>
                    <a:pt x="212952" y="64196"/>
                  </a:lnTo>
                  <a:lnTo>
                    <a:pt x="263185" y="63547"/>
                  </a:lnTo>
                  <a:lnTo>
                    <a:pt x="319819" y="56490"/>
                  </a:lnTo>
                  <a:lnTo>
                    <a:pt x="383287" y="52220"/>
                  </a:lnTo>
                  <a:lnTo>
                    <a:pt x="430862" y="51221"/>
                  </a:lnTo>
                  <a:lnTo>
                    <a:pt x="478619" y="49377"/>
                  </a:lnTo>
                  <a:lnTo>
                    <a:pt x="523187" y="43888"/>
                  </a:lnTo>
                  <a:lnTo>
                    <a:pt x="580959" y="32924"/>
                  </a:lnTo>
                  <a:lnTo>
                    <a:pt x="637807" y="9409"/>
                  </a:lnTo>
                  <a:lnTo>
                    <a:pt x="66809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手繪多邊形 78"/>
            <p:cNvSpPr/>
            <p:nvPr/>
          </p:nvSpPr>
          <p:spPr>
            <a:xfrm>
              <a:off x="4185012" y="5924566"/>
              <a:ext cx="498953" cy="605063"/>
            </a:xfrm>
            <a:custGeom>
              <a:avLst/>
              <a:gdLst/>
              <a:ahLst/>
              <a:cxnLst/>
              <a:rect l="0" t="0" r="0" b="0"/>
              <a:pathLst>
                <a:path w="498953" h="605063">
                  <a:moveTo>
                    <a:pt x="176476" y="0"/>
                  </a:moveTo>
                  <a:lnTo>
                    <a:pt x="165012" y="28790"/>
                  </a:lnTo>
                  <a:lnTo>
                    <a:pt x="135992" y="78040"/>
                  </a:lnTo>
                  <a:lnTo>
                    <a:pt x="134206" y="101913"/>
                  </a:lnTo>
                  <a:lnTo>
                    <a:pt x="139482" y="125129"/>
                  </a:lnTo>
                  <a:lnTo>
                    <a:pt x="151164" y="144784"/>
                  </a:lnTo>
                  <a:lnTo>
                    <a:pt x="169428" y="159123"/>
                  </a:lnTo>
                  <a:lnTo>
                    <a:pt x="222083" y="186432"/>
                  </a:lnTo>
                  <a:lnTo>
                    <a:pt x="276671" y="210550"/>
                  </a:lnTo>
                  <a:lnTo>
                    <a:pt x="330506" y="235437"/>
                  </a:lnTo>
                  <a:lnTo>
                    <a:pt x="381940" y="260553"/>
                  </a:lnTo>
                  <a:lnTo>
                    <a:pt x="438047" y="302798"/>
                  </a:lnTo>
                  <a:lnTo>
                    <a:pt x="486444" y="354924"/>
                  </a:lnTo>
                  <a:lnTo>
                    <a:pt x="496319" y="382774"/>
                  </a:lnTo>
                  <a:lnTo>
                    <a:pt x="498952" y="398044"/>
                  </a:lnTo>
                  <a:lnTo>
                    <a:pt x="494408" y="422481"/>
                  </a:lnTo>
                  <a:lnTo>
                    <a:pt x="481650" y="442680"/>
                  </a:lnTo>
                  <a:lnTo>
                    <a:pt x="427274" y="487053"/>
                  </a:lnTo>
                  <a:lnTo>
                    <a:pt x="365385" y="515670"/>
                  </a:lnTo>
                  <a:lnTo>
                    <a:pt x="320221" y="532822"/>
                  </a:lnTo>
                  <a:lnTo>
                    <a:pt x="262486" y="551910"/>
                  </a:lnTo>
                  <a:lnTo>
                    <a:pt x="201027" y="566436"/>
                  </a:lnTo>
                  <a:lnTo>
                    <a:pt x="138465" y="579611"/>
                  </a:lnTo>
                  <a:lnTo>
                    <a:pt x="79310" y="592385"/>
                  </a:lnTo>
                  <a:lnTo>
                    <a:pt x="33771" y="601306"/>
                  </a:lnTo>
                  <a:lnTo>
                    <a:pt x="0" y="6050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5" name="群組 94"/>
          <p:cNvGrpSpPr/>
          <p:nvPr/>
        </p:nvGrpSpPr>
        <p:grpSpPr>
          <a:xfrm>
            <a:off x="126055" y="2193350"/>
            <a:ext cx="2658154" cy="2142929"/>
            <a:chOff x="126055" y="2193350"/>
            <a:chExt cx="2658154" cy="2142929"/>
          </a:xfrm>
        </p:grpSpPr>
        <p:sp>
          <p:nvSpPr>
            <p:cNvPr id="81" name="手繪多邊形 80"/>
            <p:cNvSpPr/>
            <p:nvPr/>
          </p:nvSpPr>
          <p:spPr>
            <a:xfrm>
              <a:off x="219189" y="2193350"/>
              <a:ext cx="453957" cy="387136"/>
            </a:xfrm>
            <a:custGeom>
              <a:avLst/>
              <a:gdLst/>
              <a:ahLst/>
              <a:cxnLst/>
              <a:rect l="0" t="0" r="0" b="0"/>
              <a:pathLst>
                <a:path w="453957" h="387136">
                  <a:moveTo>
                    <a:pt x="83342" y="0"/>
                  </a:moveTo>
                  <a:lnTo>
                    <a:pt x="59105" y="59327"/>
                  </a:lnTo>
                  <a:lnTo>
                    <a:pt x="36166" y="113131"/>
                  </a:lnTo>
                  <a:lnTo>
                    <a:pt x="11628" y="166733"/>
                  </a:lnTo>
                  <a:lnTo>
                    <a:pt x="0" y="224789"/>
                  </a:lnTo>
                  <a:lnTo>
                    <a:pt x="3246" y="272960"/>
                  </a:lnTo>
                  <a:lnTo>
                    <a:pt x="13079" y="320536"/>
                  </a:lnTo>
                  <a:lnTo>
                    <a:pt x="28304" y="346015"/>
                  </a:lnTo>
                  <a:lnTo>
                    <a:pt x="49076" y="365276"/>
                  </a:lnTo>
                  <a:lnTo>
                    <a:pt x="72315" y="378505"/>
                  </a:lnTo>
                  <a:lnTo>
                    <a:pt x="122404" y="387135"/>
                  </a:lnTo>
                  <a:lnTo>
                    <a:pt x="174906" y="383000"/>
                  </a:lnTo>
                  <a:lnTo>
                    <a:pt x="234175" y="367655"/>
                  </a:lnTo>
                  <a:lnTo>
                    <a:pt x="281944" y="345481"/>
                  </a:lnTo>
                  <a:lnTo>
                    <a:pt x="344542" y="301055"/>
                  </a:lnTo>
                  <a:lnTo>
                    <a:pt x="400557" y="247972"/>
                  </a:lnTo>
                  <a:lnTo>
                    <a:pt x="425862" y="211666"/>
                  </a:lnTo>
                  <a:lnTo>
                    <a:pt x="447669" y="153652"/>
                  </a:lnTo>
                  <a:lnTo>
                    <a:pt x="453956" y="127115"/>
                  </a:lnTo>
                  <a:lnTo>
                    <a:pt x="452081" y="101315"/>
                  </a:lnTo>
                  <a:lnTo>
                    <a:pt x="442844" y="79577"/>
                  </a:lnTo>
                  <a:lnTo>
                    <a:pt x="436459" y="69858"/>
                  </a:lnTo>
                  <a:lnTo>
                    <a:pt x="400706" y="42797"/>
                  </a:lnTo>
                  <a:lnTo>
                    <a:pt x="354630" y="30421"/>
                  </a:lnTo>
                  <a:lnTo>
                    <a:pt x="305496" y="26755"/>
                  </a:lnTo>
                  <a:lnTo>
                    <a:pt x="247365" y="35579"/>
                  </a:lnTo>
                  <a:lnTo>
                    <a:pt x="187121" y="50810"/>
                  </a:lnTo>
                  <a:lnTo>
                    <a:pt x="154709" y="63142"/>
                  </a:lnTo>
                  <a:lnTo>
                    <a:pt x="133764" y="7563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126055" y="2823623"/>
              <a:ext cx="516824" cy="88239"/>
            </a:xfrm>
            <a:custGeom>
              <a:avLst/>
              <a:gdLst/>
              <a:ahLst/>
              <a:cxnLst/>
              <a:rect l="0" t="0" r="0" b="0"/>
              <a:pathLst>
                <a:path w="516824" h="88239">
                  <a:moveTo>
                    <a:pt x="0" y="88238"/>
                  </a:moveTo>
                  <a:lnTo>
                    <a:pt x="50318" y="78174"/>
                  </a:lnTo>
                  <a:lnTo>
                    <a:pt x="108905" y="66737"/>
                  </a:lnTo>
                  <a:lnTo>
                    <a:pt x="154848" y="58606"/>
                  </a:lnTo>
                  <a:lnTo>
                    <a:pt x="207884" y="46155"/>
                  </a:lnTo>
                  <a:lnTo>
                    <a:pt x="270285" y="33595"/>
                  </a:lnTo>
                  <a:lnTo>
                    <a:pt x="317612" y="25202"/>
                  </a:lnTo>
                  <a:lnTo>
                    <a:pt x="363857" y="18204"/>
                  </a:lnTo>
                  <a:lnTo>
                    <a:pt x="421389" y="14264"/>
                  </a:lnTo>
                  <a:lnTo>
                    <a:pt x="483551" y="9198"/>
                  </a:lnTo>
                  <a:lnTo>
                    <a:pt x="51682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手繪多邊形 82"/>
            <p:cNvSpPr/>
            <p:nvPr/>
          </p:nvSpPr>
          <p:spPr>
            <a:xfrm>
              <a:off x="153950" y="2672357"/>
              <a:ext cx="262031" cy="715815"/>
            </a:xfrm>
            <a:custGeom>
              <a:avLst/>
              <a:gdLst/>
              <a:ahLst/>
              <a:cxnLst/>
              <a:rect l="0" t="0" r="0" b="0"/>
              <a:pathLst>
                <a:path w="262031" h="715815">
                  <a:moveTo>
                    <a:pt x="262030" y="0"/>
                  </a:moveTo>
                  <a:lnTo>
                    <a:pt x="253367" y="32992"/>
                  </a:lnTo>
                  <a:lnTo>
                    <a:pt x="250593" y="86031"/>
                  </a:lnTo>
                  <a:lnTo>
                    <a:pt x="249944" y="130676"/>
                  </a:lnTo>
                  <a:lnTo>
                    <a:pt x="249655" y="178530"/>
                  </a:lnTo>
                  <a:lnTo>
                    <a:pt x="249527" y="226411"/>
                  </a:lnTo>
                  <a:lnTo>
                    <a:pt x="249470" y="271034"/>
                  </a:lnTo>
                  <a:lnTo>
                    <a:pt x="249445" y="314210"/>
                  </a:lnTo>
                  <a:lnTo>
                    <a:pt x="249431" y="374155"/>
                  </a:lnTo>
                  <a:lnTo>
                    <a:pt x="246626" y="409997"/>
                  </a:lnTo>
                  <a:lnTo>
                    <a:pt x="236042" y="444601"/>
                  </a:lnTo>
                  <a:lnTo>
                    <a:pt x="200951" y="495580"/>
                  </a:lnTo>
                  <a:lnTo>
                    <a:pt x="161764" y="546167"/>
                  </a:lnTo>
                  <a:lnTo>
                    <a:pt x="108212" y="606575"/>
                  </a:lnTo>
                  <a:lnTo>
                    <a:pt x="56064" y="659626"/>
                  </a:lnTo>
                  <a:lnTo>
                    <a:pt x="0" y="715814"/>
                  </a:lnTo>
                  <a:lnTo>
                    <a:pt x="9921" y="7059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手繪多邊形 83"/>
            <p:cNvSpPr/>
            <p:nvPr/>
          </p:nvSpPr>
          <p:spPr>
            <a:xfrm>
              <a:off x="390769" y="3100943"/>
              <a:ext cx="378165" cy="369589"/>
            </a:xfrm>
            <a:custGeom>
              <a:avLst/>
              <a:gdLst/>
              <a:ahLst/>
              <a:cxnLst/>
              <a:rect l="0" t="0" r="0" b="0"/>
              <a:pathLst>
                <a:path w="378165" h="369589">
                  <a:moveTo>
                    <a:pt x="0" y="0"/>
                  </a:moveTo>
                  <a:lnTo>
                    <a:pt x="11464" y="28790"/>
                  </a:lnTo>
                  <a:lnTo>
                    <a:pt x="63453" y="91937"/>
                  </a:lnTo>
                  <a:lnTo>
                    <a:pt x="105102" y="150352"/>
                  </a:lnTo>
                  <a:lnTo>
                    <a:pt x="156873" y="212702"/>
                  </a:lnTo>
                  <a:lnTo>
                    <a:pt x="217327" y="257094"/>
                  </a:lnTo>
                  <a:lnTo>
                    <a:pt x="270215" y="306801"/>
                  </a:lnTo>
                  <a:lnTo>
                    <a:pt x="328466" y="348760"/>
                  </a:lnTo>
                  <a:lnTo>
                    <a:pt x="372705" y="369503"/>
                  </a:lnTo>
                  <a:lnTo>
                    <a:pt x="375925" y="369588"/>
                  </a:lnTo>
                  <a:lnTo>
                    <a:pt x="378164" y="36555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手繪多邊形 84"/>
            <p:cNvSpPr/>
            <p:nvPr/>
          </p:nvSpPr>
          <p:spPr>
            <a:xfrm>
              <a:off x="894988" y="2911861"/>
              <a:ext cx="1764765" cy="113450"/>
            </a:xfrm>
            <a:custGeom>
              <a:avLst/>
              <a:gdLst/>
              <a:ahLst/>
              <a:cxnLst/>
              <a:rect l="0" t="0" r="0" b="0"/>
              <a:pathLst>
                <a:path w="1764765" h="113450">
                  <a:moveTo>
                    <a:pt x="0" y="113449"/>
                  </a:moveTo>
                  <a:lnTo>
                    <a:pt x="54848" y="113449"/>
                  </a:lnTo>
                  <a:lnTo>
                    <a:pt x="102155" y="113449"/>
                  </a:lnTo>
                  <a:lnTo>
                    <a:pt x="151654" y="113449"/>
                  </a:lnTo>
                  <a:lnTo>
                    <a:pt x="205537" y="113449"/>
                  </a:lnTo>
                  <a:lnTo>
                    <a:pt x="258385" y="109714"/>
                  </a:lnTo>
                  <a:lnTo>
                    <a:pt x="308125" y="103472"/>
                  </a:lnTo>
                  <a:lnTo>
                    <a:pt x="370950" y="97887"/>
                  </a:lnTo>
                  <a:lnTo>
                    <a:pt x="418376" y="92527"/>
                  </a:lnTo>
                  <a:lnTo>
                    <a:pt x="467467" y="90144"/>
                  </a:lnTo>
                  <a:lnTo>
                    <a:pt x="517297" y="89085"/>
                  </a:lnTo>
                  <a:lnTo>
                    <a:pt x="563254" y="87214"/>
                  </a:lnTo>
                  <a:lnTo>
                    <a:pt x="616951" y="79687"/>
                  </a:lnTo>
                  <a:lnTo>
                    <a:pt x="660768" y="77435"/>
                  </a:lnTo>
                  <a:lnTo>
                    <a:pt x="708254" y="72699"/>
                  </a:lnTo>
                  <a:lnTo>
                    <a:pt x="757371" y="67326"/>
                  </a:lnTo>
                  <a:lnTo>
                    <a:pt x="807213" y="64938"/>
                  </a:lnTo>
                  <a:lnTo>
                    <a:pt x="862444" y="56901"/>
                  </a:lnTo>
                  <a:lnTo>
                    <a:pt x="906668" y="53301"/>
                  </a:lnTo>
                  <a:lnTo>
                    <a:pt x="956203" y="51702"/>
                  </a:lnTo>
                  <a:lnTo>
                    <a:pt x="1001562" y="50991"/>
                  </a:lnTo>
                  <a:lnTo>
                    <a:pt x="1059778" y="50590"/>
                  </a:lnTo>
                  <a:lnTo>
                    <a:pt x="1119201" y="50471"/>
                  </a:lnTo>
                  <a:lnTo>
                    <a:pt x="1167777" y="43745"/>
                  </a:lnTo>
                  <a:lnTo>
                    <a:pt x="1228857" y="39573"/>
                  </a:lnTo>
                  <a:lnTo>
                    <a:pt x="1275874" y="38597"/>
                  </a:lnTo>
                  <a:lnTo>
                    <a:pt x="1323382" y="38163"/>
                  </a:lnTo>
                  <a:lnTo>
                    <a:pt x="1367841" y="37970"/>
                  </a:lnTo>
                  <a:lnTo>
                    <a:pt x="1414678" y="37885"/>
                  </a:lnTo>
                  <a:lnTo>
                    <a:pt x="1462106" y="36446"/>
                  </a:lnTo>
                  <a:lnTo>
                    <a:pt x="1506529" y="31138"/>
                  </a:lnTo>
                  <a:lnTo>
                    <a:pt x="1564218" y="26967"/>
                  </a:lnTo>
                  <a:lnTo>
                    <a:pt x="1616793" y="25732"/>
                  </a:lnTo>
                  <a:lnTo>
                    <a:pt x="1667853" y="25365"/>
                  </a:lnTo>
                  <a:lnTo>
                    <a:pt x="1723834" y="15178"/>
                  </a:lnTo>
                  <a:lnTo>
                    <a:pt x="1764764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手繪多邊形 85"/>
            <p:cNvSpPr/>
            <p:nvPr/>
          </p:nvSpPr>
          <p:spPr>
            <a:xfrm>
              <a:off x="2445459" y="2861439"/>
              <a:ext cx="338750" cy="214294"/>
            </a:xfrm>
            <a:custGeom>
              <a:avLst/>
              <a:gdLst/>
              <a:ahLst/>
              <a:cxnLst/>
              <a:rect l="0" t="0" r="0" b="0"/>
              <a:pathLst>
                <a:path w="338750" h="214294">
                  <a:moveTo>
                    <a:pt x="138660" y="0"/>
                  </a:moveTo>
                  <a:lnTo>
                    <a:pt x="193508" y="23689"/>
                  </a:lnTo>
                  <a:lnTo>
                    <a:pt x="250493" y="48409"/>
                  </a:lnTo>
                  <a:lnTo>
                    <a:pt x="302212" y="70204"/>
                  </a:lnTo>
                  <a:lnTo>
                    <a:pt x="327600" y="79289"/>
                  </a:lnTo>
                  <a:lnTo>
                    <a:pt x="334650" y="86474"/>
                  </a:lnTo>
                  <a:lnTo>
                    <a:pt x="337950" y="95466"/>
                  </a:lnTo>
                  <a:lnTo>
                    <a:pt x="338749" y="105662"/>
                  </a:lnTo>
                  <a:lnTo>
                    <a:pt x="335080" y="113860"/>
                  </a:lnTo>
                  <a:lnTo>
                    <a:pt x="319798" y="126704"/>
                  </a:lnTo>
                  <a:lnTo>
                    <a:pt x="263668" y="150798"/>
                  </a:lnTo>
                  <a:lnTo>
                    <a:pt x="200703" y="167981"/>
                  </a:lnTo>
                  <a:lnTo>
                    <a:pt x="140955" y="184862"/>
                  </a:lnTo>
                  <a:lnTo>
                    <a:pt x="81222" y="201684"/>
                  </a:lnTo>
                  <a:lnTo>
                    <a:pt x="34337" y="210557"/>
                  </a:lnTo>
                  <a:lnTo>
                    <a:pt x="0" y="2142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7" name="手繪多邊形 86"/>
            <p:cNvSpPr/>
            <p:nvPr/>
          </p:nvSpPr>
          <p:spPr>
            <a:xfrm>
              <a:off x="797591" y="2836228"/>
              <a:ext cx="500772" cy="554641"/>
            </a:xfrm>
            <a:custGeom>
              <a:avLst/>
              <a:gdLst/>
              <a:ahLst/>
              <a:cxnLst/>
              <a:rect l="0" t="0" r="0" b="0"/>
              <a:pathLst>
                <a:path w="500772" h="554641">
                  <a:moveTo>
                    <a:pt x="500771" y="0"/>
                  </a:moveTo>
                  <a:lnTo>
                    <a:pt x="448136" y="24237"/>
                  </a:lnTo>
                  <a:lnTo>
                    <a:pt x="389427" y="46598"/>
                  </a:lnTo>
                  <a:lnTo>
                    <a:pt x="340481" y="68586"/>
                  </a:lnTo>
                  <a:lnTo>
                    <a:pt x="277485" y="97377"/>
                  </a:lnTo>
                  <a:lnTo>
                    <a:pt x="217473" y="123658"/>
                  </a:lnTo>
                  <a:lnTo>
                    <a:pt x="168301" y="147599"/>
                  </a:lnTo>
                  <a:lnTo>
                    <a:pt x="110157" y="172121"/>
                  </a:lnTo>
                  <a:lnTo>
                    <a:pt x="49910" y="202487"/>
                  </a:lnTo>
                  <a:lnTo>
                    <a:pt x="3825" y="235460"/>
                  </a:lnTo>
                  <a:lnTo>
                    <a:pt x="0" y="243811"/>
                  </a:lnTo>
                  <a:lnTo>
                    <a:pt x="252" y="252180"/>
                  </a:lnTo>
                  <a:lnTo>
                    <a:pt x="20782" y="292429"/>
                  </a:lnTo>
                  <a:lnTo>
                    <a:pt x="68267" y="348233"/>
                  </a:lnTo>
                  <a:lnTo>
                    <a:pt x="118430" y="409981"/>
                  </a:lnTo>
                  <a:lnTo>
                    <a:pt x="177233" y="470499"/>
                  </a:lnTo>
                  <a:lnTo>
                    <a:pt x="203843" y="494383"/>
                  </a:lnTo>
                  <a:lnTo>
                    <a:pt x="264301" y="533396"/>
                  </a:lnTo>
                  <a:lnTo>
                    <a:pt x="299084" y="55464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手繪多邊形 87"/>
            <p:cNvSpPr/>
            <p:nvPr/>
          </p:nvSpPr>
          <p:spPr>
            <a:xfrm>
              <a:off x="1184913" y="3592556"/>
              <a:ext cx="352954" cy="327743"/>
            </a:xfrm>
            <a:custGeom>
              <a:avLst/>
              <a:gdLst/>
              <a:ahLst/>
              <a:cxnLst/>
              <a:rect l="0" t="0" r="0" b="0"/>
              <a:pathLst>
                <a:path w="352954" h="327743">
                  <a:moveTo>
                    <a:pt x="352953" y="0"/>
                  </a:moveTo>
                  <a:lnTo>
                    <a:pt x="294406" y="54812"/>
                  </a:lnTo>
                  <a:lnTo>
                    <a:pt x="237552" y="103963"/>
                  </a:lnTo>
                  <a:lnTo>
                    <a:pt x="182277" y="158173"/>
                  </a:lnTo>
                  <a:lnTo>
                    <a:pt x="121182" y="219180"/>
                  </a:lnTo>
                  <a:lnTo>
                    <a:pt x="66007" y="265680"/>
                  </a:lnTo>
                  <a:lnTo>
                    <a:pt x="20664" y="307857"/>
                  </a:lnTo>
                  <a:lnTo>
                    <a:pt x="0" y="3277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手繪多邊形 88"/>
            <p:cNvSpPr/>
            <p:nvPr/>
          </p:nvSpPr>
          <p:spPr>
            <a:xfrm>
              <a:off x="1260546" y="3895087"/>
              <a:ext cx="62505" cy="428586"/>
            </a:xfrm>
            <a:custGeom>
              <a:avLst/>
              <a:gdLst/>
              <a:ahLst/>
              <a:cxnLst/>
              <a:rect l="0" t="0" r="0" b="0"/>
              <a:pathLst>
                <a:path w="62505" h="428586">
                  <a:moveTo>
                    <a:pt x="37816" y="0"/>
                  </a:moveTo>
                  <a:lnTo>
                    <a:pt x="47793" y="54848"/>
                  </a:lnTo>
                  <a:lnTo>
                    <a:pt x="49643" y="105890"/>
                  </a:lnTo>
                  <a:lnTo>
                    <a:pt x="50191" y="165366"/>
                  </a:lnTo>
                  <a:lnTo>
                    <a:pt x="54088" y="227341"/>
                  </a:lnTo>
                  <a:lnTo>
                    <a:pt x="60379" y="286322"/>
                  </a:lnTo>
                  <a:lnTo>
                    <a:pt x="62242" y="339279"/>
                  </a:lnTo>
                  <a:lnTo>
                    <a:pt x="62504" y="356443"/>
                  </a:lnTo>
                  <a:lnTo>
                    <a:pt x="54275" y="369285"/>
                  </a:lnTo>
                  <a:lnTo>
                    <a:pt x="12346" y="395453"/>
                  </a:lnTo>
                  <a:lnTo>
                    <a:pt x="6830" y="403696"/>
                  </a:lnTo>
                  <a:lnTo>
                    <a:pt x="0" y="42858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手繪多邊形 89"/>
            <p:cNvSpPr/>
            <p:nvPr/>
          </p:nvSpPr>
          <p:spPr>
            <a:xfrm>
              <a:off x="1600893" y="3579950"/>
              <a:ext cx="352954" cy="50423"/>
            </a:xfrm>
            <a:custGeom>
              <a:avLst/>
              <a:gdLst/>
              <a:ahLst/>
              <a:cxnLst/>
              <a:rect l="0" t="0" r="0" b="0"/>
              <a:pathLst>
                <a:path w="352954" h="50423">
                  <a:moveTo>
                    <a:pt x="0" y="50422"/>
                  </a:moveTo>
                  <a:lnTo>
                    <a:pt x="58583" y="26733"/>
                  </a:lnTo>
                  <a:lnTo>
                    <a:pt x="115868" y="16791"/>
                  </a:lnTo>
                  <a:lnTo>
                    <a:pt x="177193" y="10111"/>
                  </a:lnTo>
                  <a:lnTo>
                    <a:pt x="235981" y="2996"/>
                  </a:lnTo>
                  <a:lnTo>
                    <a:pt x="288882" y="888"/>
                  </a:lnTo>
                  <a:lnTo>
                    <a:pt x="328833" y="263"/>
                  </a:lnTo>
                  <a:lnTo>
                    <a:pt x="35295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手繪多邊形 90"/>
            <p:cNvSpPr/>
            <p:nvPr/>
          </p:nvSpPr>
          <p:spPr>
            <a:xfrm>
              <a:off x="1512655" y="3794243"/>
              <a:ext cx="50423" cy="88239"/>
            </a:xfrm>
            <a:custGeom>
              <a:avLst/>
              <a:gdLst/>
              <a:ahLst/>
              <a:cxnLst/>
              <a:rect l="0" t="0" r="0" b="0"/>
              <a:pathLst>
                <a:path w="50423" h="88239">
                  <a:moveTo>
                    <a:pt x="0" y="0"/>
                  </a:moveTo>
                  <a:lnTo>
                    <a:pt x="11464" y="28790"/>
                  </a:lnTo>
                  <a:lnTo>
                    <a:pt x="50422" y="882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手繪多邊形 91"/>
            <p:cNvSpPr/>
            <p:nvPr/>
          </p:nvSpPr>
          <p:spPr>
            <a:xfrm>
              <a:off x="1676526" y="3782416"/>
              <a:ext cx="274992" cy="167157"/>
            </a:xfrm>
            <a:custGeom>
              <a:avLst/>
              <a:gdLst/>
              <a:ahLst/>
              <a:cxnLst/>
              <a:rect l="0" t="0" r="0" b="0"/>
              <a:pathLst>
                <a:path w="274992" h="167157">
                  <a:moveTo>
                    <a:pt x="0" y="11827"/>
                  </a:moveTo>
                  <a:lnTo>
                    <a:pt x="44871" y="1850"/>
                  </a:lnTo>
                  <a:lnTo>
                    <a:pt x="94063" y="0"/>
                  </a:lnTo>
                  <a:lnTo>
                    <a:pt x="149257" y="3187"/>
                  </a:lnTo>
                  <a:lnTo>
                    <a:pt x="201092" y="13002"/>
                  </a:lnTo>
                  <a:lnTo>
                    <a:pt x="262107" y="28866"/>
                  </a:lnTo>
                  <a:lnTo>
                    <a:pt x="269979" y="35792"/>
                  </a:lnTo>
                  <a:lnTo>
                    <a:pt x="273827" y="44611"/>
                  </a:lnTo>
                  <a:lnTo>
                    <a:pt x="274991" y="54692"/>
                  </a:lnTo>
                  <a:lnTo>
                    <a:pt x="270165" y="62814"/>
                  </a:lnTo>
                  <a:lnTo>
                    <a:pt x="249863" y="75572"/>
                  </a:lnTo>
                  <a:lnTo>
                    <a:pt x="200244" y="97321"/>
                  </a:lnTo>
                  <a:lnTo>
                    <a:pt x="140865" y="128365"/>
                  </a:lnTo>
                  <a:lnTo>
                    <a:pt x="81204" y="149437"/>
                  </a:lnTo>
                  <a:lnTo>
                    <a:pt x="30597" y="162781"/>
                  </a:lnTo>
                  <a:lnTo>
                    <a:pt x="16196" y="167087"/>
                  </a:lnTo>
                  <a:lnTo>
                    <a:pt x="12198" y="167156"/>
                  </a:lnTo>
                  <a:lnTo>
                    <a:pt x="22695" y="159763"/>
                  </a:lnTo>
                  <a:lnTo>
                    <a:pt x="85147" y="152319"/>
                  </a:lnTo>
                  <a:lnTo>
                    <a:pt x="143035" y="149629"/>
                  </a:lnTo>
                  <a:lnTo>
                    <a:pt x="193491" y="139184"/>
                  </a:lnTo>
                  <a:lnTo>
                    <a:pt x="239504" y="1126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手繪多邊形 92"/>
            <p:cNvSpPr/>
            <p:nvPr/>
          </p:nvSpPr>
          <p:spPr>
            <a:xfrm>
              <a:off x="1512655" y="3466501"/>
              <a:ext cx="346360" cy="781540"/>
            </a:xfrm>
            <a:custGeom>
              <a:avLst/>
              <a:gdLst/>
              <a:ahLst/>
              <a:cxnLst/>
              <a:rect l="0" t="0" r="0" b="0"/>
              <a:pathLst>
                <a:path w="346360" h="781540">
                  <a:moveTo>
                    <a:pt x="327742" y="0"/>
                  </a:moveTo>
                  <a:lnTo>
                    <a:pt x="337719" y="54848"/>
                  </a:lnTo>
                  <a:lnTo>
                    <a:pt x="343304" y="105890"/>
                  </a:lnTo>
                  <a:lnTo>
                    <a:pt x="346359" y="165366"/>
                  </a:lnTo>
                  <a:lnTo>
                    <a:pt x="342129" y="223606"/>
                  </a:lnTo>
                  <a:lnTo>
                    <a:pt x="337140" y="283815"/>
                  </a:lnTo>
                  <a:lnTo>
                    <a:pt x="326792" y="343673"/>
                  </a:lnTo>
                  <a:lnTo>
                    <a:pt x="311120" y="388020"/>
                  </a:lnTo>
                  <a:lnTo>
                    <a:pt x="287420" y="440648"/>
                  </a:lnTo>
                  <a:lnTo>
                    <a:pt x="259188" y="500169"/>
                  </a:lnTo>
                  <a:lnTo>
                    <a:pt x="226637" y="553840"/>
                  </a:lnTo>
                  <a:lnTo>
                    <a:pt x="184845" y="616161"/>
                  </a:lnTo>
                  <a:lnTo>
                    <a:pt x="142857" y="669828"/>
                  </a:lnTo>
                  <a:lnTo>
                    <a:pt x="93373" y="721369"/>
                  </a:lnTo>
                  <a:lnTo>
                    <a:pt x="38831" y="762806"/>
                  </a:lnTo>
                  <a:lnTo>
                    <a:pt x="0" y="78153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手繪多邊形 93"/>
            <p:cNvSpPr/>
            <p:nvPr/>
          </p:nvSpPr>
          <p:spPr>
            <a:xfrm>
              <a:off x="1474839" y="4071563"/>
              <a:ext cx="504219" cy="264716"/>
            </a:xfrm>
            <a:custGeom>
              <a:avLst/>
              <a:gdLst/>
              <a:ahLst/>
              <a:cxnLst/>
              <a:rect l="0" t="0" r="0" b="0"/>
              <a:pathLst>
                <a:path w="504219" h="264716">
                  <a:moveTo>
                    <a:pt x="0" y="0"/>
                  </a:moveTo>
                  <a:lnTo>
                    <a:pt x="52635" y="63488"/>
                  </a:lnTo>
                  <a:lnTo>
                    <a:pt x="108703" y="121156"/>
                  </a:lnTo>
                  <a:lnTo>
                    <a:pt x="164906" y="153802"/>
                  </a:lnTo>
                  <a:lnTo>
                    <a:pt x="213198" y="177228"/>
                  </a:lnTo>
                  <a:lnTo>
                    <a:pt x="269526" y="198175"/>
                  </a:lnTo>
                  <a:lnTo>
                    <a:pt x="284729" y="203548"/>
                  </a:lnTo>
                  <a:lnTo>
                    <a:pt x="290663" y="208530"/>
                  </a:lnTo>
                  <a:lnTo>
                    <a:pt x="290417" y="213252"/>
                  </a:lnTo>
                  <a:lnTo>
                    <a:pt x="286051" y="217801"/>
                  </a:lnTo>
                  <a:lnTo>
                    <a:pt x="291544" y="223635"/>
                  </a:lnTo>
                  <a:lnTo>
                    <a:pt x="338026" y="243828"/>
                  </a:lnTo>
                  <a:lnTo>
                    <a:pt x="395372" y="257903"/>
                  </a:lnTo>
                  <a:lnTo>
                    <a:pt x="447068" y="262696"/>
                  </a:lnTo>
                  <a:lnTo>
                    <a:pt x="504218" y="2647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1" name="群組 100"/>
          <p:cNvGrpSpPr/>
          <p:nvPr/>
        </p:nvGrpSpPr>
        <p:grpSpPr>
          <a:xfrm>
            <a:off x="1298362" y="4543020"/>
            <a:ext cx="705907" cy="940355"/>
            <a:chOff x="1298362" y="4543020"/>
            <a:chExt cx="705907" cy="940355"/>
          </a:xfrm>
        </p:grpSpPr>
        <p:sp>
          <p:nvSpPr>
            <p:cNvPr id="96" name="手繪多邊形 95"/>
            <p:cNvSpPr/>
            <p:nvPr/>
          </p:nvSpPr>
          <p:spPr>
            <a:xfrm>
              <a:off x="1298362" y="4689230"/>
              <a:ext cx="37818" cy="680696"/>
            </a:xfrm>
            <a:custGeom>
              <a:avLst/>
              <a:gdLst/>
              <a:ahLst/>
              <a:cxnLst/>
              <a:rect l="0" t="0" r="0" b="0"/>
              <a:pathLst>
                <a:path w="37818" h="680696">
                  <a:moveTo>
                    <a:pt x="37817" y="0"/>
                  </a:moveTo>
                  <a:lnTo>
                    <a:pt x="29154" y="51719"/>
                  </a:lnTo>
                  <a:lnTo>
                    <a:pt x="26379" y="114768"/>
                  </a:lnTo>
                  <a:lnTo>
                    <a:pt x="25557" y="170176"/>
                  </a:lnTo>
                  <a:lnTo>
                    <a:pt x="23913" y="222075"/>
                  </a:lnTo>
                  <a:lnTo>
                    <a:pt x="16578" y="272935"/>
                  </a:lnTo>
                  <a:lnTo>
                    <a:pt x="12382" y="323486"/>
                  </a:lnTo>
                  <a:lnTo>
                    <a:pt x="4291" y="373946"/>
                  </a:lnTo>
                  <a:lnTo>
                    <a:pt x="1272" y="424380"/>
                  </a:lnTo>
                  <a:lnTo>
                    <a:pt x="377" y="479006"/>
                  </a:lnTo>
                  <a:lnTo>
                    <a:pt x="168" y="528495"/>
                  </a:lnTo>
                  <a:lnTo>
                    <a:pt x="75" y="575701"/>
                  </a:lnTo>
                  <a:lnTo>
                    <a:pt x="22" y="634180"/>
                  </a:lnTo>
                  <a:lnTo>
                    <a:pt x="0" y="68069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手繪多邊形 96"/>
            <p:cNvSpPr/>
            <p:nvPr/>
          </p:nvSpPr>
          <p:spPr>
            <a:xfrm>
              <a:off x="1424417" y="4543020"/>
              <a:ext cx="579852" cy="801695"/>
            </a:xfrm>
            <a:custGeom>
              <a:avLst/>
              <a:gdLst/>
              <a:ahLst/>
              <a:cxnLst/>
              <a:rect l="0" t="0" r="0" b="0"/>
              <a:pathLst>
                <a:path w="579852" h="801695">
                  <a:moveTo>
                    <a:pt x="0" y="121000"/>
                  </a:moveTo>
                  <a:lnTo>
                    <a:pt x="62282" y="66187"/>
                  </a:lnTo>
                  <a:lnTo>
                    <a:pt x="116963" y="35195"/>
                  </a:lnTo>
                  <a:lnTo>
                    <a:pt x="177517" y="12006"/>
                  </a:lnTo>
                  <a:lnTo>
                    <a:pt x="239812" y="0"/>
                  </a:lnTo>
                  <a:lnTo>
                    <a:pt x="298887" y="177"/>
                  </a:lnTo>
                  <a:lnTo>
                    <a:pt x="351873" y="9101"/>
                  </a:lnTo>
                  <a:lnTo>
                    <a:pt x="384687" y="19445"/>
                  </a:lnTo>
                  <a:lnTo>
                    <a:pt x="413277" y="38048"/>
                  </a:lnTo>
                  <a:lnTo>
                    <a:pt x="446304" y="78836"/>
                  </a:lnTo>
                  <a:lnTo>
                    <a:pt x="481159" y="141410"/>
                  </a:lnTo>
                  <a:lnTo>
                    <a:pt x="502983" y="195684"/>
                  </a:lnTo>
                  <a:lnTo>
                    <a:pt x="510672" y="225624"/>
                  </a:lnTo>
                  <a:lnTo>
                    <a:pt x="516402" y="286924"/>
                  </a:lnTo>
                  <a:lnTo>
                    <a:pt x="524947" y="341814"/>
                  </a:lnTo>
                  <a:lnTo>
                    <a:pt x="528101" y="393560"/>
                  </a:lnTo>
                  <a:lnTo>
                    <a:pt x="530436" y="448576"/>
                  </a:lnTo>
                  <a:lnTo>
                    <a:pt x="535946" y="498156"/>
                  </a:lnTo>
                  <a:lnTo>
                    <a:pt x="540231" y="561114"/>
                  </a:lnTo>
                  <a:lnTo>
                    <a:pt x="544968" y="605131"/>
                  </a:lnTo>
                  <a:lnTo>
                    <a:pt x="551742" y="651306"/>
                  </a:lnTo>
                  <a:lnTo>
                    <a:pt x="559421" y="695171"/>
                  </a:lnTo>
                  <a:lnTo>
                    <a:pt x="571619" y="752546"/>
                  </a:lnTo>
                  <a:lnTo>
                    <a:pt x="579851" y="80169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手繪多邊形 97"/>
            <p:cNvSpPr/>
            <p:nvPr/>
          </p:nvSpPr>
          <p:spPr>
            <a:xfrm>
              <a:off x="1399206" y="4928734"/>
              <a:ext cx="327743" cy="1"/>
            </a:xfrm>
            <a:custGeom>
              <a:avLst/>
              <a:gdLst/>
              <a:ahLst/>
              <a:cxnLst/>
              <a:rect l="0" t="0" r="0" b="0"/>
              <a:pathLst>
                <a:path w="327743" h="1">
                  <a:moveTo>
                    <a:pt x="0" y="0"/>
                  </a:moveTo>
                  <a:lnTo>
                    <a:pt x="50318" y="0"/>
                  </a:lnTo>
                  <a:lnTo>
                    <a:pt x="107505" y="0"/>
                  </a:lnTo>
                  <a:lnTo>
                    <a:pt x="168801" y="0"/>
                  </a:lnTo>
                  <a:lnTo>
                    <a:pt x="231316" y="0"/>
                  </a:lnTo>
                  <a:lnTo>
                    <a:pt x="288589" y="0"/>
                  </a:lnTo>
                  <a:lnTo>
                    <a:pt x="32774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手繪多邊形 98"/>
            <p:cNvSpPr/>
            <p:nvPr/>
          </p:nvSpPr>
          <p:spPr>
            <a:xfrm>
              <a:off x="1424417" y="5067394"/>
              <a:ext cx="352954" cy="63029"/>
            </a:xfrm>
            <a:custGeom>
              <a:avLst/>
              <a:gdLst/>
              <a:ahLst/>
              <a:cxnLst/>
              <a:rect l="0" t="0" r="0" b="0"/>
              <a:pathLst>
                <a:path w="352954" h="63029">
                  <a:moveTo>
                    <a:pt x="0" y="63028"/>
                  </a:moveTo>
                  <a:lnTo>
                    <a:pt x="48606" y="49315"/>
                  </a:lnTo>
                  <a:lnTo>
                    <a:pt x="104040" y="41224"/>
                  </a:lnTo>
                  <a:lnTo>
                    <a:pt x="164818" y="35091"/>
                  </a:lnTo>
                  <a:lnTo>
                    <a:pt x="223444" y="28138"/>
                  </a:lnTo>
                  <a:lnTo>
                    <a:pt x="276296" y="22343"/>
                  </a:lnTo>
                  <a:lnTo>
                    <a:pt x="319969" y="11756"/>
                  </a:lnTo>
                  <a:lnTo>
                    <a:pt x="35295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手繪多邊形 99"/>
            <p:cNvSpPr/>
            <p:nvPr/>
          </p:nvSpPr>
          <p:spPr>
            <a:xfrm>
              <a:off x="1537866" y="4701836"/>
              <a:ext cx="63028" cy="781539"/>
            </a:xfrm>
            <a:custGeom>
              <a:avLst/>
              <a:gdLst/>
              <a:ahLst/>
              <a:cxnLst/>
              <a:rect l="0" t="0" r="0" b="0"/>
              <a:pathLst>
                <a:path w="63028" h="781539">
                  <a:moveTo>
                    <a:pt x="0" y="0"/>
                  </a:moveTo>
                  <a:lnTo>
                    <a:pt x="0" y="50318"/>
                  </a:lnTo>
                  <a:lnTo>
                    <a:pt x="0" y="107505"/>
                  </a:lnTo>
                  <a:lnTo>
                    <a:pt x="1401" y="166000"/>
                  </a:lnTo>
                  <a:lnTo>
                    <a:pt x="9977" y="228564"/>
                  </a:lnTo>
                  <a:lnTo>
                    <a:pt x="15562" y="289018"/>
                  </a:lnTo>
                  <a:lnTo>
                    <a:pt x="20922" y="337143"/>
                  </a:lnTo>
                  <a:lnTo>
                    <a:pt x="23940" y="395733"/>
                  </a:lnTo>
                  <a:lnTo>
                    <a:pt x="24834" y="448576"/>
                  </a:lnTo>
                  <a:lnTo>
                    <a:pt x="26500" y="499714"/>
                  </a:lnTo>
                  <a:lnTo>
                    <a:pt x="33841" y="550349"/>
                  </a:lnTo>
                  <a:lnTo>
                    <a:pt x="36638" y="603635"/>
                  </a:lnTo>
                  <a:lnTo>
                    <a:pt x="37293" y="647847"/>
                  </a:lnTo>
                  <a:lnTo>
                    <a:pt x="44353" y="699908"/>
                  </a:lnTo>
                  <a:lnTo>
                    <a:pt x="57886" y="759604"/>
                  </a:lnTo>
                  <a:lnTo>
                    <a:pt x="63027" y="7815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4" name="群組 103"/>
          <p:cNvGrpSpPr/>
          <p:nvPr/>
        </p:nvGrpSpPr>
        <p:grpSpPr>
          <a:xfrm>
            <a:off x="2119334" y="5286116"/>
            <a:ext cx="304093" cy="323314"/>
            <a:chOff x="2119334" y="5286116"/>
            <a:chExt cx="304093" cy="323314"/>
          </a:xfrm>
        </p:grpSpPr>
        <p:sp>
          <p:nvSpPr>
            <p:cNvPr id="102" name="手繪多邊形 101"/>
            <p:cNvSpPr/>
            <p:nvPr/>
          </p:nvSpPr>
          <p:spPr>
            <a:xfrm>
              <a:off x="2119334" y="5319504"/>
              <a:ext cx="36200" cy="289926"/>
            </a:xfrm>
            <a:custGeom>
              <a:avLst/>
              <a:gdLst/>
              <a:ahLst/>
              <a:cxnLst/>
              <a:rect l="0" t="0" r="0" b="0"/>
              <a:pathLst>
                <a:path w="36200" h="289926">
                  <a:moveTo>
                    <a:pt x="36199" y="0"/>
                  </a:moveTo>
                  <a:lnTo>
                    <a:pt x="18654" y="63488"/>
                  </a:lnTo>
                  <a:lnTo>
                    <a:pt x="3840" y="114940"/>
                  </a:lnTo>
                  <a:lnTo>
                    <a:pt x="0" y="162756"/>
                  </a:lnTo>
                  <a:lnTo>
                    <a:pt x="263" y="217853"/>
                  </a:lnTo>
                  <a:lnTo>
                    <a:pt x="8455" y="268063"/>
                  </a:lnTo>
                  <a:lnTo>
                    <a:pt x="10988" y="2899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手繪多邊形 102"/>
            <p:cNvSpPr/>
            <p:nvPr/>
          </p:nvSpPr>
          <p:spPr>
            <a:xfrm>
              <a:off x="2168139" y="5286116"/>
              <a:ext cx="255288" cy="260287"/>
            </a:xfrm>
            <a:custGeom>
              <a:avLst/>
              <a:gdLst/>
              <a:ahLst/>
              <a:cxnLst/>
              <a:rect l="0" t="0" r="0" b="0"/>
              <a:pathLst>
                <a:path w="255288" h="260287">
                  <a:moveTo>
                    <a:pt x="0" y="45993"/>
                  </a:moveTo>
                  <a:lnTo>
                    <a:pt x="58641" y="5792"/>
                  </a:lnTo>
                  <a:lnTo>
                    <a:pt x="108570" y="0"/>
                  </a:lnTo>
                  <a:lnTo>
                    <a:pt x="158068" y="6532"/>
                  </a:lnTo>
                  <a:lnTo>
                    <a:pt x="198567" y="18738"/>
                  </a:lnTo>
                  <a:lnTo>
                    <a:pt x="219442" y="32012"/>
                  </a:lnTo>
                  <a:lnTo>
                    <a:pt x="234322" y="50984"/>
                  </a:lnTo>
                  <a:lnTo>
                    <a:pt x="255287" y="104093"/>
                  </a:lnTo>
                  <a:lnTo>
                    <a:pt x="255229" y="152068"/>
                  </a:lnTo>
                  <a:lnTo>
                    <a:pt x="242662" y="208407"/>
                  </a:lnTo>
                  <a:lnTo>
                    <a:pt x="226898" y="2602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6" name="群組 125"/>
          <p:cNvGrpSpPr/>
          <p:nvPr/>
        </p:nvGrpSpPr>
        <p:grpSpPr>
          <a:xfrm>
            <a:off x="1285757" y="5054789"/>
            <a:ext cx="1575683" cy="1840398"/>
            <a:chOff x="1285757" y="5054789"/>
            <a:chExt cx="1575683" cy="1840398"/>
          </a:xfrm>
        </p:grpSpPr>
        <p:sp>
          <p:nvSpPr>
            <p:cNvPr id="105" name="手繪多邊形 104"/>
            <p:cNvSpPr/>
            <p:nvPr/>
          </p:nvSpPr>
          <p:spPr>
            <a:xfrm>
              <a:off x="1399206" y="6000198"/>
              <a:ext cx="579852" cy="126056"/>
            </a:xfrm>
            <a:custGeom>
              <a:avLst/>
              <a:gdLst/>
              <a:ahLst/>
              <a:cxnLst/>
              <a:rect l="0" t="0" r="0" b="0"/>
              <a:pathLst>
                <a:path w="579852" h="126056">
                  <a:moveTo>
                    <a:pt x="0" y="126055"/>
                  </a:moveTo>
                  <a:lnTo>
                    <a:pt x="54848" y="112342"/>
                  </a:lnTo>
                  <a:lnTo>
                    <a:pt x="105890" y="100516"/>
                  </a:lnTo>
                  <a:lnTo>
                    <a:pt x="157896" y="88142"/>
                  </a:lnTo>
                  <a:lnTo>
                    <a:pt x="211122" y="75604"/>
                  </a:lnTo>
                  <a:lnTo>
                    <a:pt x="272645" y="63019"/>
                  </a:lnTo>
                  <a:lnTo>
                    <a:pt x="333827" y="50420"/>
                  </a:lnTo>
                  <a:lnTo>
                    <a:pt x="380868" y="43418"/>
                  </a:lnTo>
                  <a:lnTo>
                    <a:pt x="429787" y="40306"/>
                  </a:lnTo>
                  <a:lnTo>
                    <a:pt x="491191" y="31862"/>
                  </a:lnTo>
                  <a:lnTo>
                    <a:pt x="549266" y="16461"/>
                  </a:lnTo>
                  <a:lnTo>
                    <a:pt x="57985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手繪多邊形 105"/>
            <p:cNvSpPr/>
            <p:nvPr/>
          </p:nvSpPr>
          <p:spPr>
            <a:xfrm>
              <a:off x="1695495" y="5899355"/>
              <a:ext cx="18848" cy="327742"/>
            </a:xfrm>
            <a:custGeom>
              <a:avLst/>
              <a:gdLst/>
              <a:ahLst/>
              <a:cxnLst/>
              <a:rect l="0" t="0" r="0" b="0"/>
              <a:pathLst>
                <a:path w="18848" h="327742">
                  <a:moveTo>
                    <a:pt x="6242" y="0"/>
                  </a:moveTo>
                  <a:lnTo>
                    <a:pt x="2507" y="58583"/>
                  </a:lnTo>
                  <a:lnTo>
                    <a:pt x="0" y="115867"/>
                  </a:lnTo>
                  <a:lnTo>
                    <a:pt x="3468" y="157942"/>
                  </a:lnTo>
                  <a:lnTo>
                    <a:pt x="5009" y="204655"/>
                  </a:lnTo>
                  <a:lnTo>
                    <a:pt x="12568" y="264816"/>
                  </a:lnTo>
                  <a:lnTo>
                    <a:pt x="18847" y="32774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手繪多邊形 106"/>
            <p:cNvSpPr/>
            <p:nvPr/>
          </p:nvSpPr>
          <p:spPr>
            <a:xfrm>
              <a:off x="1424417" y="6239702"/>
              <a:ext cx="731117" cy="25212"/>
            </a:xfrm>
            <a:custGeom>
              <a:avLst/>
              <a:gdLst/>
              <a:ahLst/>
              <a:cxnLst/>
              <a:rect l="0" t="0" r="0" b="0"/>
              <a:pathLst>
                <a:path w="731117" h="25212">
                  <a:moveTo>
                    <a:pt x="0" y="25211"/>
                  </a:moveTo>
                  <a:lnTo>
                    <a:pt x="58583" y="11499"/>
                  </a:lnTo>
                  <a:lnTo>
                    <a:pt x="119602" y="3407"/>
                  </a:lnTo>
                  <a:lnTo>
                    <a:pt x="163804" y="1514"/>
                  </a:lnTo>
                  <a:lnTo>
                    <a:pt x="224388" y="449"/>
                  </a:lnTo>
                  <a:lnTo>
                    <a:pt x="275271" y="199"/>
                  </a:lnTo>
                  <a:lnTo>
                    <a:pt x="319361" y="89"/>
                  </a:lnTo>
                  <a:lnTo>
                    <a:pt x="375680" y="26"/>
                  </a:lnTo>
                  <a:lnTo>
                    <a:pt x="427850" y="3742"/>
                  </a:lnTo>
                  <a:lnTo>
                    <a:pt x="489994" y="9980"/>
                  </a:lnTo>
                  <a:lnTo>
                    <a:pt x="541315" y="11439"/>
                  </a:lnTo>
                  <a:lnTo>
                    <a:pt x="592137" y="12087"/>
                  </a:lnTo>
                  <a:lnTo>
                    <a:pt x="639001" y="12375"/>
                  </a:lnTo>
                  <a:lnTo>
                    <a:pt x="693552" y="8802"/>
                  </a:lnTo>
                  <a:lnTo>
                    <a:pt x="73111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手繪多邊形 107"/>
            <p:cNvSpPr/>
            <p:nvPr/>
          </p:nvSpPr>
          <p:spPr>
            <a:xfrm>
              <a:off x="1285757" y="5899355"/>
              <a:ext cx="819356" cy="680696"/>
            </a:xfrm>
            <a:custGeom>
              <a:avLst/>
              <a:gdLst/>
              <a:ahLst/>
              <a:cxnLst/>
              <a:rect l="0" t="0" r="0" b="0"/>
              <a:pathLst>
                <a:path w="819356" h="680696">
                  <a:moveTo>
                    <a:pt x="819355" y="0"/>
                  </a:moveTo>
                  <a:lnTo>
                    <a:pt x="766289" y="43001"/>
                  </a:lnTo>
                  <a:lnTo>
                    <a:pt x="712249" y="84165"/>
                  </a:lnTo>
                  <a:lnTo>
                    <a:pt x="650924" y="139783"/>
                  </a:lnTo>
                  <a:lnTo>
                    <a:pt x="603711" y="176809"/>
                  </a:lnTo>
                  <a:lnTo>
                    <a:pt x="554240" y="214391"/>
                  </a:lnTo>
                  <a:lnTo>
                    <a:pt x="504099" y="255873"/>
                  </a:lnTo>
                  <a:lnTo>
                    <a:pt x="453761" y="303646"/>
                  </a:lnTo>
                  <a:lnTo>
                    <a:pt x="403364" y="349548"/>
                  </a:lnTo>
                  <a:lnTo>
                    <a:pt x="352950" y="393495"/>
                  </a:lnTo>
                  <a:lnTo>
                    <a:pt x="302530" y="438263"/>
                  </a:lnTo>
                  <a:lnTo>
                    <a:pt x="241993" y="491034"/>
                  </a:lnTo>
                  <a:lnTo>
                    <a:pt x="180539" y="544587"/>
                  </a:lnTo>
                  <a:lnTo>
                    <a:pt x="126330" y="595334"/>
                  </a:lnTo>
                  <a:lnTo>
                    <a:pt x="67040" y="645194"/>
                  </a:lnTo>
                  <a:lnTo>
                    <a:pt x="11733" y="675051"/>
                  </a:lnTo>
                  <a:lnTo>
                    <a:pt x="0" y="68069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手繪多邊形 108"/>
            <p:cNvSpPr/>
            <p:nvPr/>
          </p:nvSpPr>
          <p:spPr>
            <a:xfrm>
              <a:off x="1588288" y="6479206"/>
              <a:ext cx="37817" cy="352953"/>
            </a:xfrm>
            <a:custGeom>
              <a:avLst/>
              <a:gdLst/>
              <a:ahLst/>
              <a:cxnLst/>
              <a:rect l="0" t="0" r="0" b="0"/>
              <a:pathLst>
                <a:path w="37817" h="352953">
                  <a:moveTo>
                    <a:pt x="0" y="0"/>
                  </a:moveTo>
                  <a:lnTo>
                    <a:pt x="17545" y="52635"/>
                  </a:lnTo>
                  <a:lnTo>
                    <a:pt x="32359" y="111344"/>
                  </a:lnTo>
                  <a:lnTo>
                    <a:pt x="36199" y="161691"/>
                  </a:lnTo>
                  <a:lnTo>
                    <a:pt x="37337" y="218938"/>
                  </a:lnTo>
                  <a:lnTo>
                    <a:pt x="37674" y="273405"/>
                  </a:lnTo>
                  <a:lnTo>
                    <a:pt x="37788" y="335164"/>
                  </a:lnTo>
                  <a:lnTo>
                    <a:pt x="37816" y="35295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手繪多邊形 109"/>
            <p:cNvSpPr/>
            <p:nvPr/>
          </p:nvSpPr>
          <p:spPr>
            <a:xfrm>
              <a:off x="1689131" y="6307956"/>
              <a:ext cx="352954" cy="587231"/>
            </a:xfrm>
            <a:custGeom>
              <a:avLst/>
              <a:gdLst/>
              <a:ahLst/>
              <a:cxnLst/>
              <a:rect l="0" t="0" r="0" b="0"/>
              <a:pathLst>
                <a:path w="352954" h="587231">
                  <a:moveTo>
                    <a:pt x="0" y="171250"/>
                  </a:moveTo>
                  <a:lnTo>
                    <a:pt x="12865" y="139658"/>
                  </a:lnTo>
                  <a:lnTo>
                    <a:pt x="52963" y="84656"/>
                  </a:lnTo>
                  <a:lnTo>
                    <a:pt x="101346" y="39606"/>
                  </a:lnTo>
                  <a:lnTo>
                    <a:pt x="145501" y="12414"/>
                  </a:lnTo>
                  <a:lnTo>
                    <a:pt x="194066" y="0"/>
                  </a:lnTo>
                  <a:lnTo>
                    <a:pt x="223511" y="4566"/>
                  </a:lnTo>
                  <a:lnTo>
                    <a:pt x="237246" y="9706"/>
                  </a:lnTo>
                  <a:lnTo>
                    <a:pt x="259976" y="30356"/>
                  </a:lnTo>
                  <a:lnTo>
                    <a:pt x="278016" y="58208"/>
                  </a:lnTo>
                  <a:lnTo>
                    <a:pt x="294645" y="105386"/>
                  </a:lnTo>
                  <a:lnTo>
                    <a:pt x="301595" y="157648"/>
                  </a:lnTo>
                  <a:lnTo>
                    <a:pt x="308185" y="201620"/>
                  </a:lnTo>
                  <a:lnTo>
                    <a:pt x="312047" y="249176"/>
                  </a:lnTo>
                  <a:lnTo>
                    <a:pt x="313764" y="298324"/>
                  </a:lnTo>
                  <a:lnTo>
                    <a:pt x="314527" y="348179"/>
                  </a:lnTo>
                  <a:lnTo>
                    <a:pt x="318601" y="398349"/>
                  </a:lnTo>
                  <a:lnTo>
                    <a:pt x="323679" y="445858"/>
                  </a:lnTo>
                  <a:lnTo>
                    <a:pt x="327939" y="504102"/>
                  </a:lnTo>
                  <a:lnTo>
                    <a:pt x="341217" y="562770"/>
                  </a:lnTo>
                  <a:lnTo>
                    <a:pt x="352953" y="58723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手繪多邊形 110"/>
            <p:cNvSpPr/>
            <p:nvPr/>
          </p:nvSpPr>
          <p:spPr>
            <a:xfrm>
              <a:off x="1689131" y="6542233"/>
              <a:ext cx="252111" cy="50423"/>
            </a:xfrm>
            <a:custGeom>
              <a:avLst/>
              <a:gdLst/>
              <a:ahLst/>
              <a:cxnLst/>
              <a:rect l="0" t="0" r="0" b="0"/>
              <a:pathLst>
                <a:path w="252111" h="50423">
                  <a:moveTo>
                    <a:pt x="0" y="0"/>
                  </a:moveTo>
                  <a:lnTo>
                    <a:pt x="44872" y="9977"/>
                  </a:lnTo>
                  <a:lnTo>
                    <a:pt x="106440" y="18778"/>
                  </a:lnTo>
                  <a:lnTo>
                    <a:pt x="162572" y="29997"/>
                  </a:lnTo>
                  <a:lnTo>
                    <a:pt x="216865" y="42191"/>
                  </a:lnTo>
                  <a:lnTo>
                    <a:pt x="252110" y="5042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手繪多邊形 111"/>
            <p:cNvSpPr/>
            <p:nvPr/>
          </p:nvSpPr>
          <p:spPr>
            <a:xfrm>
              <a:off x="1613499" y="6769131"/>
              <a:ext cx="378164" cy="63028"/>
            </a:xfrm>
            <a:custGeom>
              <a:avLst/>
              <a:gdLst/>
              <a:ahLst/>
              <a:cxnLst/>
              <a:rect l="0" t="0" r="0" b="0"/>
              <a:pathLst>
                <a:path w="378164" h="63028">
                  <a:moveTo>
                    <a:pt x="0" y="0"/>
                  </a:moveTo>
                  <a:lnTo>
                    <a:pt x="52635" y="17545"/>
                  </a:lnTo>
                  <a:lnTo>
                    <a:pt x="109943" y="25097"/>
                  </a:lnTo>
                  <a:lnTo>
                    <a:pt x="170648" y="38624"/>
                  </a:lnTo>
                  <a:lnTo>
                    <a:pt x="225171" y="46927"/>
                  </a:lnTo>
                  <a:lnTo>
                    <a:pt x="287094" y="56424"/>
                  </a:lnTo>
                  <a:lnTo>
                    <a:pt x="345650" y="61723"/>
                  </a:lnTo>
                  <a:lnTo>
                    <a:pt x="378163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手繪多邊形 112"/>
            <p:cNvSpPr/>
            <p:nvPr/>
          </p:nvSpPr>
          <p:spPr>
            <a:xfrm>
              <a:off x="2256378" y="5080000"/>
              <a:ext cx="25211" cy="882383"/>
            </a:xfrm>
            <a:custGeom>
              <a:avLst/>
              <a:gdLst/>
              <a:ahLst/>
              <a:cxnLst/>
              <a:rect l="0" t="0" r="0" b="0"/>
              <a:pathLst>
                <a:path w="25211" h="882383">
                  <a:moveTo>
                    <a:pt x="12604" y="0"/>
                  </a:moveTo>
                  <a:lnTo>
                    <a:pt x="11204" y="50318"/>
                  </a:lnTo>
                  <a:lnTo>
                    <a:pt x="5342" y="110306"/>
                  </a:lnTo>
                  <a:lnTo>
                    <a:pt x="8443" y="161540"/>
                  </a:lnTo>
                  <a:lnTo>
                    <a:pt x="10755" y="205787"/>
                  </a:lnTo>
                  <a:lnTo>
                    <a:pt x="8322" y="262194"/>
                  </a:lnTo>
                  <a:lnTo>
                    <a:pt x="2465" y="314389"/>
                  </a:lnTo>
                  <a:lnTo>
                    <a:pt x="730" y="369072"/>
                  </a:lnTo>
                  <a:lnTo>
                    <a:pt x="215" y="425891"/>
                  </a:lnTo>
                  <a:lnTo>
                    <a:pt x="63" y="481944"/>
                  </a:lnTo>
                  <a:lnTo>
                    <a:pt x="18" y="542905"/>
                  </a:lnTo>
                  <a:lnTo>
                    <a:pt x="5" y="601585"/>
                  </a:lnTo>
                  <a:lnTo>
                    <a:pt x="1" y="654453"/>
                  </a:lnTo>
                  <a:lnTo>
                    <a:pt x="0" y="705600"/>
                  </a:lnTo>
                  <a:lnTo>
                    <a:pt x="3734" y="763707"/>
                  </a:lnTo>
                  <a:lnTo>
                    <a:pt x="13711" y="826677"/>
                  </a:lnTo>
                  <a:lnTo>
                    <a:pt x="25210" y="8823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手繪多邊形 113"/>
            <p:cNvSpPr/>
            <p:nvPr/>
          </p:nvSpPr>
          <p:spPr>
            <a:xfrm>
              <a:off x="2445459" y="5054789"/>
              <a:ext cx="189083" cy="75634"/>
            </a:xfrm>
            <a:custGeom>
              <a:avLst/>
              <a:gdLst/>
              <a:ahLst/>
              <a:cxnLst/>
              <a:rect l="0" t="0" r="0" b="0"/>
              <a:pathLst>
                <a:path w="189083" h="75634">
                  <a:moveTo>
                    <a:pt x="0" y="75633"/>
                  </a:moveTo>
                  <a:lnTo>
                    <a:pt x="52635" y="47234"/>
                  </a:lnTo>
                  <a:lnTo>
                    <a:pt x="113741" y="25344"/>
                  </a:lnTo>
                  <a:lnTo>
                    <a:pt x="172313" y="5620"/>
                  </a:lnTo>
                  <a:lnTo>
                    <a:pt x="18908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5" name="手繪多邊形 114"/>
            <p:cNvSpPr/>
            <p:nvPr/>
          </p:nvSpPr>
          <p:spPr>
            <a:xfrm>
              <a:off x="2483275" y="5180843"/>
              <a:ext cx="25212" cy="264716"/>
            </a:xfrm>
            <a:custGeom>
              <a:avLst/>
              <a:gdLst/>
              <a:ahLst/>
              <a:cxnLst/>
              <a:rect l="0" t="0" r="0" b="0"/>
              <a:pathLst>
                <a:path w="25212" h="264716">
                  <a:moveTo>
                    <a:pt x="25211" y="0"/>
                  </a:moveTo>
                  <a:lnTo>
                    <a:pt x="7666" y="52636"/>
                  </a:lnTo>
                  <a:lnTo>
                    <a:pt x="2272" y="102278"/>
                  </a:lnTo>
                  <a:lnTo>
                    <a:pt x="673" y="154648"/>
                  </a:lnTo>
                  <a:lnTo>
                    <a:pt x="200" y="205647"/>
                  </a:lnTo>
                  <a:lnTo>
                    <a:pt x="0" y="2647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手繪多邊形 115"/>
            <p:cNvSpPr/>
            <p:nvPr/>
          </p:nvSpPr>
          <p:spPr>
            <a:xfrm>
              <a:off x="2508486" y="5193449"/>
              <a:ext cx="88239" cy="12606"/>
            </a:xfrm>
            <a:custGeom>
              <a:avLst/>
              <a:gdLst/>
              <a:ahLst/>
              <a:cxnLst/>
              <a:rect l="0" t="0" r="0" b="0"/>
              <a:pathLst>
                <a:path w="88239" h="12606">
                  <a:moveTo>
                    <a:pt x="0" y="12605"/>
                  </a:moveTo>
                  <a:lnTo>
                    <a:pt x="51114" y="2628"/>
                  </a:lnTo>
                  <a:lnTo>
                    <a:pt x="88238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手繪多邊形 116"/>
            <p:cNvSpPr/>
            <p:nvPr/>
          </p:nvSpPr>
          <p:spPr>
            <a:xfrm>
              <a:off x="2508486" y="5243871"/>
              <a:ext cx="113450" cy="12606"/>
            </a:xfrm>
            <a:custGeom>
              <a:avLst/>
              <a:gdLst/>
              <a:ahLst/>
              <a:cxnLst/>
              <a:rect l="0" t="0" r="0" b="0"/>
              <a:pathLst>
                <a:path w="113450" h="12606">
                  <a:moveTo>
                    <a:pt x="0" y="12605"/>
                  </a:moveTo>
                  <a:lnTo>
                    <a:pt x="44872" y="2628"/>
                  </a:lnTo>
                  <a:lnTo>
                    <a:pt x="82859" y="778"/>
                  </a:lnTo>
                  <a:lnTo>
                    <a:pt x="11344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手繪多邊形 117"/>
            <p:cNvSpPr/>
            <p:nvPr/>
          </p:nvSpPr>
          <p:spPr>
            <a:xfrm>
              <a:off x="2306799" y="5357320"/>
              <a:ext cx="327743" cy="63028"/>
            </a:xfrm>
            <a:custGeom>
              <a:avLst/>
              <a:gdLst/>
              <a:ahLst/>
              <a:cxnLst/>
              <a:rect l="0" t="0" r="0" b="0"/>
              <a:pathLst>
                <a:path w="327743" h="63028">
                  <a:moveTo>
                    <a:pt x="0" y="63027"/>
                  </a:moveTo>
                  <a:lnTo>
                    <a:pt x="54848" y="49315"/>
                  </a:lnTo>
                  <a:lnTo>
                    <a:pt x="105890" y="37488"/>
                  </a:lnTo>
                  <a:lnTo>
                    <a:pt x="161631" y="25113"/>
                  </a:lnTo>
                  <a:lnTo>
                    <a:pt x="213629" y="16312"/>
                  </a:lnTo>
                  <a:lnTo>
                    <a:pt x="274699" y="6646"/>
                  </a:lnTo>
                  <a:lnTo>
                    <a:pt x="32774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手繪多邊形 118"/>
            <p:cNvSpPr/>
            <p:nvPr/>
          </p:nvSpPr>
          <p:spPr>
            <a:xfrm>
              <a:off x="2344815" y="5508585"/>
              <a:ext cx="377965" cy="270799"/>
            </a:xfrm>
            <a:custGeom>
              <a:avLst/>
              <a:gdLst/>
              <a:ahLst/>
              <a:cxnLst/>
              <a:rect l="0" t="0" r="0" b="0"/>
              <a:pathLst>
                <a:path w="377965" h="270799">
                  <a:moveTo>
                    <a:pt x="25011" y="0"/>
                  </a:moveTo>
                  <a:lnTo>
                    <a:pt x="7466" y="52635"/>
                  </a:lnTo>
                  <a:lnTo>
                    <a:pt x="2072" y="108969"/>
                  </a:lnTo>
                  <a:lnTo>
                    <a:pt x="473" y="165500"/>
                  </a:lnTo>
                  <a:lnTo>
                    <a:pt x="0" y="217733"/>
                  </a:lnTo>
                  <a:lnTo>
                    <a:pt x="7359" y="244301"/>
                  </a:lnTo>
                  <a:lnTo>
                    <a:pt x="13243" y="255307"/>
                  </a:lnTo>
                  <a:lnTo>
                    <a:pt x="22768" y="262645"/>
                  </a:lnTo>
                  <a:lnTo>
                    <a:pt x="48291" y="270798"/>
                  </a:lnTo>
                  <a:lnTo>
                    <a:pt x="78310" y="263217"/>
                  </a:lnTo>
                  <a:lnTo>
                    <a:pt x="129847" y="230805"/>
                  </a:lnTo>
                  <a:lnTo>
                    <a:pt x="189408" y="179066"/>
                  </a:lnTo>
                  <a:lnTo>
                    <a:pt x="251979" y="133399"/>
                  </a:lnTo>
                  <a:lnTo>
                    <a:pt x="306080" y="87199"/>
                  </a:lnTo>
                  <a:lnTo>
                    <a:pt x="363609" y="44303"/>
                  </a:lnTo>
                  <a:lnTo>
                    <a:pt x="371195" y="36539"/>
                  </a:lnTo>
                  <a:lnTo>
                    <a:pt x="374852" y="29962"/>
                  </a:lnTo>
                  <a:lnTo>
                    <a:pt x="377964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手繪多邊形 119"/>
            <p:cNvSpPr/>
            <p:nvPr/>
          </p:nvSpPr>
          <p:spPr>
            <a:xfrm>
              <a:off x="2513678" y="5571613"/>
              <a:ext cx="347762" cy="264715"/>
            </a:xfrm>
            <a:custGeom>
              <a:avLst/>
              <a:gdLst/>
              <a:ahLst/>
              <a:cxnLst/>
              <a:rect l="0" t="0" r="0" b="0"/>
              <a:pathLst>
                <a:path w="347762" h="264715">
                  <a:moveTo>
                    <a:pt x="95652" y="0"/>
                  </a:moveTo>
                  <a:lnTo>
                    <a:pt x="50781" y="9977"/>
                  </a:lnTo>
                  <a:lnTo>
                    <a:pt x="23887" y="14238"/>
                  </a:lnTo>
                  <a:lnTo>
                    <a:pt x="2597" y="25469"/>
                  </a:lnTo>
                  <a:lnTo>
                    <a:pt x="0" y="30985"/>
                  </a:lnTo>
                  <a:lnTo>
                    <a:pt x="2472" y="36063"/>
                  </a:lnTo>
                  <a:lnTo>
                    <a:pt x="53373" y="76585"/>
                  </a:lnTo>
                  <a:lnTo>
                    <a:pt x="107376" y="109435"/>
                  </a:lnTo>
                  <a:lnTo>
                    <a:pt x="168569" y="151562"/>
                  </a:lnTo>
                  <a:lnTo>
                    <a:pt x="230871" y="192045"/>
                  </a:lnTo>
                  <a:lnTo>
                    <a:pt x="271109" y="220306"/>
                  </a:lnTo>
                  <a:lnTo>
                    <a:pt x="330819" y="254301"/>
                  </a:lnTo>
                  <a:lnTo>
                    <a:pt x="347761" y="2647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手繪多邊形 120"/>
            <p:cNvSpPr/>
            <p:nvPr/>
          </p:nvSpPr>
          <p:spPr>
            <a:xfrm>
              <a:off x="2344615" y="6075831"/>
              <a:ext cx="63029" cy="75634"/>
            </a:xfrm>
            <a:custGeom>
              <a:avLst/>
              <a:gdLst/>
              <a:ahLst/>
              <a:cxnLst/>
              <a:rect l="0" t="0" r="0" b="0"/>
              <a:pathLst>
                <a:path w="63029" h="75634">
                  <a:moveTo>
                    <a:pt x="0" y="0"/>
                  </a:moveTo>
                  <a:lnTo>
                    <a:pt x="11464" y="28790"/>
                  </a:lnTo>
                  <a:lnTo>
                    <a:pt x="31565" y="53039"/>
                  </a:lnTo>
                  <a:lnTo>
                    <a:pt x="63028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2" name="手繪多邊形 121"/>
            <p:cNvSpPr/>
            <p:nvPr/>
          </p:nvSpPr>
          <p:spPr>
            <a:xfrm>
              <a:off x="2558908" y="5943085"/>
              <a:ext cx="124175" cy="157958"/>
            </a:xfrm>
            <a:custGeom>
              <a:avLst/>
              <a:gdLst/>
              <a:ahLst/>
              <a:cxnLst/>
              <a:rect l="0" t="0" r="0" b="0"/>
              <a:pathLst>
                <a:path w="124175" h="157958">
                  <a:moveTo>
                    <a:pt x="12606" y="6691"/>
                  </a:moveTo>
                  <a:lnTo>
                    <a:pt x="32681" y="0"/>
                  </a:lnTo>
                  <a:lnTo>
                    <a:pt x="71933" y="2530"/>
                  </a:lnTo>
                  <a:lnTo>
                    <a:pt x="112353" y="18842"/>
                  </a:lnTo>
                  <a:lnTo>
                    <a:pt x="119721" y="27397"/>
                  </a:lnTo>
                  <a:lnTo>
                    <a:pt x="123233" y="37302"/>
                  </a:lnTo>
                  <a:lnTo>
                    <a:pt x="124174" y="48108"/>
                  </a:lnTo>
                  <a:lnTo>
                    <a:pt x="117749" y="67583"/>
                  </a:lnTo>
                  <a:lnTo>
                    <a:pt x="104155" y="85577"/>
                  </a:lnTo>
                  <a:lnTo>
                    <a:pt x="49198" y="128419"/>
                  </a:lnTo>
                  <a:lnTo>
                    <a:pt x="0" y="15795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3" name="手繪多邊形 122"/>
            <p:cNvSpPr/>
            <p:nvPr/>
          </p:nvSpPr>
          <p:spPr>
            <a:xfrm>
              <a:off x="2470670" y="6138858"/>
              <a:ext cx="201688" cy="1"/>
            </a:xfrm>
            <a:custGeom>
              <a:avLst/>
              <a:gdLst/>
              <a:ahLst/>
              <a:cxnLst/>
              <a:rect l="0" t="0" r="0" b="0"/>
              <a:pathLst>
                <a:path w="201688" h="1">
                  <a:moveTo>
                    <a:pt x="0" y="0"/>
                  </a:moveTo>
                  <a:lnTo>
                    <a:pt x="58583" y="0"/>
                  </a:lnTo>
                  <a:lnTo>
                    <a:pt x="112132" y="0"/>
                  </a:lnTo>
                  <a:lnTo>
                    <a:pt x="159746" y="0"/>
                  </a:lnTo>
                  <a:lnTo>
                    <a:pt x="20168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4" name="手繪多邊形 123"/>
            <p:cNvSpPr/>
            <p:nvPr/>
          </p:nvSpPr>
          <p:spPr>
            <a:xfrm>
              <a:off x="2281588" y="6264913"/>
              <a:ext cx="352954" cy="37817"/>
            </a:xfrm>
            <a:custGeom>
              <a:avLst/>
              <a:gdLst/>
              <a:ahLst/>
              <a:cxnLst/>
              <a:rect l="0" t="0" r="0" b="0"/>
              <a:pathLst>
                <a:path w="352954" h="37817">
                  <a:moveTo>
                    <a:pt x="0" y="37816"/>
                  </a:moveTo>
                  <a:lnTo>
                    <a:pt x="40254" y="30554"/>
                  </a:lnTo>
                  <a:lnTo>
                    <a:pt x="102155" y="32232"/>
                  </a:lnTo>
                  <a:lnTo>
                    <a:pt x="155389" y="27291"/>
                  </a:lnTo>
                  <a:lnTo>
                    <a:pt x="211780" y="25827"/>
                  </a:lnTo>
                  <a:lnTo>
                    <a:pt x="263970" y="21659"/>
                  </a:lnTo>
                  <a:lnTo>
                    <a:pt x="325105" y="7702"/>
                  </a:lnTo>
                  <a:lnTo>
                    <a:pt x="35295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5" name="手繪多邊形 124"/>
            <p:cNvSpPr/>
            <p:nvPr/>
          </p:nvSpPr>
          <p:spPr>
            <a:xfrm>
              <a:off x="2450463" y="6201885"/>
              <a:ext cx="339362" cy="630274"/>
            </a:xfrm>
            <a:custGeom>
              <a:avLst/>
              <a:gdLst/>
              <a:ahLst/>
              <a:cxnLst/>
              <a:rect l="0" t="0" r="0" b="0"/>
              <a:pathLst>
                <a:path w="339362" h="630274">
                  <a:moveTo>
                    <a:pt x="83234" y="0"/>
                  </a:moveTo>
                  <a:lnTo>
                    <a:pt x="54444" y="21528"/>
                  </a:lnTo>
                  <a:lnTo>
                    <a:pt x="11885" y="83500"/>
                  </a:lnTo>
                  <a:lnTo>
                    <a:pt x="0" y="131343"/>
                  </a:lnTo>
                  <a:lnTo>
                    <a:pt x="4690" y="160619"/>
                  </a:lnTo>
                  <a:lnTo>
                    <a:pt x="9862" y="174309"/>
                  </a:lnTo>
                  <a:lnTo>
                    <a:pt x="26814" y="193254"/>
                  </a:lnTo>
                  <a:lnTo>
                    <a:pt x="85505" y="222987"/>
                  </a:lnTo>
                  <a:lnTo>
                    <a:pt x="147540" y="252997"/>
                  </a:lnTo>
                  <a:lnTo>
                    <a:pt x="207051" y="279208"/>
                  </a:lnTo>
                  <a:lnTo>
                    <a:pt x="249205" y="307936"/>
                  </a:lnTo>
                  <a:lnTo>
                    <a:pt x="301544" y="365924"/>
                  </a:lnTo>
                  <a:lnTo>
                    <a:pt x="331572" y="406353"/>
                  </a:lnTo>
                  <a:lnTo>
                    <a:pt x="337031" y="417966"/>
                  </a:lnTo>
                  <a:lnTo>
                    <a:pt x="339361" y="442074"/>
                  </a:lnTo>
                  <a:lnTo>
                    <a:pt x="334328" y="466795"/>
                  </a:lnTo>
                  <a:lnTo>
                    <a:pt x="315745" y="502934"/>
                  </a:lnTo>
                  <a:lnTo>
                    <a:pt x="291098" y="532006"/>
                  </a:lnTo>
                  <a:lnTo>
                    <a:pt x="229993" y="582509"/>
                  </a:lnTo>
                  <a:lnTo>
                    <a:pt x="170879" y="608508"/>
                  </a:lnTo>
                  <a:lnTo>
                    <a:pt x="108445" y="6302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2" name="群組 131"/>
          <p:cNvGrpSpPr/>
          <p:nvPr/>
        </p:nvGrpSpPr>
        <p:grpSpPr>
          <a:xfrm>
            <a:off x="7235533" y="3731216"/>
            <a:ext cx="2470671" cy="690916"/>
            <a:chOff x="7235533" y="3731216"/>
            <a:chExt cx="2470671" cy="690916"/>
          </a:xfrm>
        </p:grpSpPr>
        <p:sp>
          <p:nvSpPr>
            <p:cNvPr id="127" name="手繪多邊形 126"/>
            <p:cNvSpPr/>
            <p:nvPr/>
          </p:nvSpPr>
          <p:spPr>
            <a:xfrm>
              <a:off x="7235533" y="4046609"/>
              <a:ext cx="1159704" cy="50163"/>
            </a:xfrm>
            <a:custGeom>
              <a:avLst/>
              <a:gdLst/>
              <a:ahLst/>
              <a:cxnLst/>
              <a:rect l="0" t="0" r="0" b="0"/>
              <a:pathLst>
                <a:path w="1159704" h="50163">
                  <a:moveTo>
                    <a:pt x="0" y="37560"/>
                  </a:moveTo>
                  <a:lnTo>
                    <a:pt x="51114" y="33825"/>
                  </a:lnTo>
                  <a:lnTo>
                    <a:pt x="100980" y="20014"/>
                  </a:lnTo>
                  <a:lnTo>
                    <a:pt x="159956" y="12462"/>
                  </a:lnTo>
                  <a:lnTo>
                    <a:pt x="220989" y="2671"/>
                  </a:lnTo>
                  <a:lnTo>
                    <a:pt x="279304" y="611"/>
                  </a:lnTo>
                  <a:lnTo>
                    <a:pt x="340936" y="0"/>
                  </a:lnTo>
                  <a:lnTo>
                    <a:pt x="399814" y="3555"/>
                  </a:lnTo>
                  <a:lnTo>
                    <a:pt x="452742" y="9743"/>
                  </a:lnTo>
                  <a:lnTo>
                    <a:pt x="514126" y="18526"/>
                  </a:lnTo>
                  <a:lnTo>
                    <a:pt x="560532" y="23049"/>
                  </a:lnTo>
                  <a:lnTo>
                    <a:pt x="616456" y="24390"/>
                  </a:lnTo>
                  <a:lnTo>
                    <a:pt x="679366" y="33506"/>
                  </a:lnTo>
                  <a:lnTo>
                    <a:pt x="729166" y="37759"/>
                  </a:lnTo>
                  <a:lnTo>
                    <a:pt x="786252" y="45867"/>
                  </a:lnTo>
                  <a:lnTo>
                    <a:pt x="839270" y="48891"/>
                  </a:lnTo>
                  <a:lnTo>
                    <a:pt x="890462" y="49787"/>
                  </a:lnTo>
                  <a:lnTo>
                    <a:pt x="941111" y="50053"/>
                  </a:lnTo>
                  <a:lnTo>
                    <a:pt x="991600" y="50132"/>
                  </a:lnTo>
                  <a:lnTo>
                    <a:pt x="1042042" y="50155"/>
                  </a:lnTo>
                  <a:lnTo>
                    <a:pt x="1092470" y="50162"/>
                  </a:lnTo>
                  <a:lnTo>
                    <a:pt x="1137292" y="48764"/>
                  </a:lnTo>
                  <a:lnTo>
                    <a:pt x="1144762" y="46430"/>
                  </a:lnTo>
                  <a:lnTo>
                    <a:pt x="1159703" y="3756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8" name="手繪多邊形 127"/>
            <p:cNvSpPr/>
            <p:nvPr/>
          </p:nvSpPr>
          <p:spPr>
            <a:xfrm>
              <a:off x="8370284" y="3731216"/>
              <a:ext cx="390511" cy="679456"/>
            </a:xfrm>
            <a:custGeom>
              <a:avLst/>
              <a:gdLst/>
              <a:ahLst/>
              <a:cxnLst/>
              <a:rect l="0" t="0" r="0" b="0"/>
              <a:pathLst>
                <a:path w="390511" h="679456">
                  <a:moveTo>
                    <a:pt x="75373" y="88238"/>
                  </a:moveTo>
                  <a:lnTo>
                    <a:pt x="57829" y="140873"/>
                  </a:lnTo>
                  <a:lnTo>
                    <a:pt x="52434" y="190516"/>
                  </a:lnTo>
                  <a:lnTo>
                    <a:pt x="40548" y="251303"/>
                  </a:lnTo>
                  <a:lnTo>
                    <a:pt x="28794" y="300736"/>
                  </a:lnTo>
                  <a:lnTo>
                    <a:pt x="17843" y="359112"/>
                  </a:lnTo>
                  <a:lnTo>
                    <a:pt x="12574" y="417961"/>
                  </a:lnTo>
                  <a:lnTo>
                    <a:pt x="2690" y="480643"/>
                  </a:lnTo>
                  <a:lnTo>
                    <a:pt x="614" y="529914"/>
                  </a:lnTo>
                  <a:lnTo>
                    <a:pt x="0" y="579994"/>
                  </a:lnTo>
                  <a:lnTo>
                    <a:pt x="6484" y="640416"/>
                  </a:lnTo>
                  <a:lnTo>
                    <a:pt x="14041" y="651041"/>
                  </a:lnTo>
                  <a:lnTo>
                    <a:pt x="37376" y="666581"/>
                  </a:lnTo>
                  <a:lnTo>
                    <a:pt x="82012" y="676513"/>
                  </a:lnTo>
                  <a:lnTo>
                    <a:pt x="130720" y="679455"/>
                  </a:lnTo>
                  <a:lnTo>
                    <a:pt x="180633" y="673636"/>
                  </a:lnTo>
                  <a:lnTo>
                    <a:pt x="230904" y="669732"/>
                  </a:lnTo>
                  <a:lnTo>
                    <a:pt x="274589" y="661884"/>
                  </a:lnTo>
                  <a:lnTo>
                    <a:pt x="307452" y="643996"/>
                  </a:lnTo>
                  <a:lnTo>
                    <a:pt x="334931" y="614263"/>
                  </a:lnTo>
                  <a:lnTo>
                    <a:pt x="339451" y="602792"/>
                  </a:lnTo>
                  <a:lnTo>
                    <a:pt x="344112" y="550456"/>
                  </a:lnTo>
                  <a:lnTo>
                    <a:pt x="350150" y="502979"/>
                  </a:lnTo>
                  <a:lnTo>
                    <a:pt x="355674" y="453429"/>
                  </a:lnTo>
                  <a:lnTo>
                    <a:pt x="362447" y="399531"/>
                  </a:lnTo>
                  <a:lnTo>
                    <a:pt x="368189" y="342943"/>
                  </a:lnTo>
                  <a:lnTo>
                    <a:pt x="375026" y="286959"/>
                  </a:lnTo>
                  <a:lnTo>
                    <a:pt x="377052" y="229754"/>
                  </a:lnTo>
                  <a:lnTo>
                    <a:pt x="377652" y="177323"/>
                  </a:lnTo>
                  <a:lnTo>
                    <a:pt x="384547" y="116106"/>
                  </a:lnTo>
                  <a:lnTo>
                    <a:pt x="389332" y="54889"/>
                  </a:lnTo>
                  <a:lnTo>
                    <a:pt x="39051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9" name="手繪多邊形 128"/>
            <p:cNvSpPr/>
            <p:nvPr/>
          </p:nvSpPr>
          <p:spPr>
            <a:xfrm>
              <a:off x="8672555" y="3989836"/>
              <a:ext cx="441193" cy="396865"/>
            </a:xfrm>
            <a:custGeom>
              <a:avLst/>
              <a:gdLst/>
              <a:ahLst/>
              <a:cxnLst/>
              <a:rect l="0" t="0" r="0" b="0"/>
              <a:pathLst>
                <a:path w="441193" h="396865">
                  <a:moveTo>
                    <a:pt x="441192" y="18700"/>
                  </a:moveTo>
                  <a:lnTo>
                    <a:pt x="392585" y="4988"/>
                  </a:lnTo>
                  <a:lnTo>
                    <a:pt x="359362" y="0"/>
                  </a:lnTo>
                  <a:lnTo>
                    <a:pt x="296327" y="4475"/>
                  </a:lnTo>
                  <a:lnTo>
                    <a:pt x="245136" y="9349"/>
                  </a:lnTo>
                  <a:lnTo>
                    <a:pt x="195887" y="19664"/>
                  </a:lnTo>
                  <a:lnTo>
                    <a:pt x="144411" y="35326"/>
                  </a:lnTo>
                  <a:lnTo>
                    <a:pt x="129889" y="42390"/>
                  </a:lnTo>
                  <a:lnTo>
                    <a:pt x="110018" y="61443"/>
                  </a:lnTo>
                  <a:lnTo>
                    <a:pt x="102758" y="72406"/>
                  </a:lnTo>
                  <a:lnTo>
                    <a:pt x="98427" y="95792"/>
                  </a:lnTo>
                  <a:lnTo>
                    <a:pt x="99233" y="107911"/>
                  </a:lnTo>
                  <a:lnTo>
                    <a:pt x="107597" y="128846"/>
                  </a:lnTo>
                  <a:lnTo>
                    <a:pt x="113750" y="138351"/>
                  </a:lnTo>
                  <a:lnTo>
                    <a:pt x="131791" y="152646"/>
                  </a:lnTo>
                  <a:lnTo>
                    <a:pt x="192214" y="192134"/>
                  </a:lnTo>
                  <a:lnTo>
                    <a:pt x="249721" y="218586"/>
                  </a:lnTo>
                  <a:lnTo>
                    <a:pt x="264120" y="237794"/>
                  </a:lnTo>
                  <a:lnTo>
                    <a:pt x="267719" y="260338"/>
                  </a:lnTo>
                  <a:lnTo>
                    <a:pt x="266718" y="272232"/>
                  </a:lnTo>
                  <a:lnTo>
                    <a:pt x="258135" y="292917"/>
                  </a:lnTo>
                  <a:lnTo>
                    <a:pt x="251924" y="302355"/>
                  </a:lnTo>
                  <a:lnTo>
                    <a:pt x="233819" y="316576"/>
                  </a:lnTo>
                  <a:lnTo>
                    <a:pt x="175729" y="350290"/>
                  </a:lnTo>
                  <a:lnTo>
                    <a:pt x="113351" y="375255"/>
                  </a:lnTo>
                  <a:lnTo>
                    <a:pt x="61607" y="391143"/>
                  </a:lnTo>
                  <a:lnTo>
                    <a:pt x="0" y="3968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0" name="手繪多邊形 129"/>
            <p:cNvSpPr/>
            <p:nvPr/>
          </p:nvSpPr>
          <p:spPr>
            <a:xfrm>
              <a:off x="8991288" y="4074786"/>
              <a:ext cx="283131" cy="295705"/>
            </a:xfrm>
            <a:custGeom>
              <a:avLst/>
              <a:gdLst/>
              <a:ahLst/>
              <a:cxnLst/>
              <a:rect l="0" t="0" r="0" b="0"/>
              <a:pathLst>
                <a:path w="283131" h="295705">
                  <a:moveTo>
                    <a:pt x="34220" y="160648"/>
                  </a:moveTo>
                  <a:lnTo>
                    <a:pt x="83137" y="149184"/>
                  </a:lnTo>
                  <a:lnTo>
                    <a:pt x="131661" y="130484"/>
                  </a:lnTo>
                  <a:lnTo>
                    <a:pt x="194514" y="107173"/>
                  </a:lnTo>
                  <a:lnTo>
                    <a:pt x="247806" y="76008"/>
                  </a:lnTo>
                  <a:lnTo>
                    <a:pt x="279428" y="51222"/>
                  </a:lnTo>
                  <a:lnTo>
                    <a:pt x="283130" y="42878"/>
                  </a:lnTo>
                  <a:lnTo>
                    <a:pt x="282796" y="34514"/>
                  </a:lnTo>
                  <a:lnTo>
                    <a:pt x="279772" y="26137"/>
                  </a:lnTo>
                  <a:lnTo>
                    <a:pt x="272153" y="19151"/>
                  </a:lnTo>
                  <a:lnTo>
                    <a:pt x="248749" y="7655"/>
                  </a:lnTo>
                  <a:lnTo>
                    <a:pt x="204075" y="0"/>
                  </a:lnTo>
                  <a:lnTo>
                    <a:pt x="148852" y="7477"/>
                  </a:lnTo>
                  <a:lnTo>
                    <a:pt x="97481" y="26176"/>
                  </a:lnTo>
                  <a:lnTo>
                    <a:pt x="53564" y="56430"/>
                  </a:lnTo>
                  <a:lnTo>
                    <a:pt x="19314" y="99444"/>
                  </a:lnTo>
                  <a:lnTo>
                    <a:pt x="3815" y="137378"/>
                  </a:lnTo>
                  <a:lnTo>
                    <a:pt x="0" y="182077"/>
                  </a:lnTo>
                  <a:lnTo>
                    <a:pt x="4071" y="209389"/>
                  </a:lnTo>
                  <a:lnTo>
                    <a:pt x="14285" y="231799"/>
                  </a:lnTo>
                  <a:lnTo>
                    <a:pt x="29561" y="251096"/>
                  </a:lnTo>
                  <a:lnTo>
                    <a:pt x="61785" y="276308"/>
                  </a:lnTo>
                  <a:lnTo>
                    <a:pt x="99345" y="291871"/>
                  </a:lnTo>
                  <a:lnTo>
                    <a:pt x="143933" y="295704"/>
                  </a:lnTo>
                  <a:lnTo>
                    <a:pt x="189884" y="288896"/>
                  </a:lnTo>
                  <a:lnTo>
                    <a:pt x="210697" y="28670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1" name="手繪多邊形 130"/>
            <p:cNvSpPr/>
            <p:nvPr/>
          </p:nvSpPr>
          <p:spPr>
            <a:xfrm>
              <a:off x="9391066" y="3983325"/>
              <a:ext cx="315138" cy="438807"/>
            </a:xfrm>
            <a:custGeom>
              <a:avLst/>
              <a:gdLst/>
              <a:ahLst/>
              <a:cxnLst/>
              <a:rect l="0" t="0" r="0" b="0"/>
              <a:pathLst>
                <a:path w="315138" h="438807">
                  <a:moveTo>
                    <a:pt x="0" y="0"/>
                  </a:moveTo>
                  <a:lnTo>
                    <a:pt x="18727" y="31591"/>
                  </a:lnTo>
                  <a:lnTo>
                    <a:pt x="37366" y="90329"/>
                  </a:lnTo>
                  <a:lnTo>
                    <a:pt x="50289" y="139279"/>
                  </a:lnTo>
                  <a:lnTo>
                    <a:pt x="62988" y="189265"/>
                  </a:lnTo>
                  <a:lnTo>
                    <a:pt x="75621" y="247028"/>
                  </a:lnTo>
                  <a:lnTo>
                    <a:pt x="84500" y="309896"/>
                  </a:lnTo>
                  <a:lnTo>
                    <a:pt x="87131" y="364005"/>
                  </a:lnTo>
                  <a:lnTo>
                    <a:pt x="81328" y="425789"/>
                  </a:lnTo>
                  <a:lnTo>
                    <a:pt x="75228" y="433724"/>
                  </a:lnTo>
                  <a:lnTo>
                    <a:pt x="66959" y="437614"/>
                  </a:lnTo>
                  <a:lnTo>
                    <a:pt x="57245" y="438806"/>
                  </a:lnTo>
                  <a:lnTo>
                    <a:pt x="49369" y="435399"/>
                  </a:lnTo>
                  <a:lnTo>
                    <a:pt x="36881" y="420409"/>
                  </a:lnTo>
                  <a:lnTo>
                    <a:pt x="17453" y="365084"/>
                  </a:lnTo>
                  <a:lnTo>
                    <a:pt x="7194" y="311105"/>
                  </a:lnTo>
                  <a:lnTo>
                    <a:pt x="14857" y="250068"/>
                  </a:lnTo>
                  <a:lnTo>
                    <a:pt x="29613" y="204817"/>
                  </a:lnTo>
                  <a:lnTo>
                    <a:pt x="59695" y="151883"/>
                  </a:lnTo>
                  <a:lnTo>
                    <a:pt x="94013" y="102366"/>
                  </a:lnTo>
                  <a:lnTo>
                    <a:pt x="127766" y="74528"/>
                  </a:lnTo>
                  <a:lnTo>
                    <a:pt x="182616" y="40489"/>
                  </a:lnTo>
                  <a:lnTo>
                    <a:pt x="222804" y="23046"/>
                  </a:lnTo>
                  <a:lnTo>
                    <a:pt x="270193" y="15699"/>
                  </a:lnTo>
                  <a:lnTo>
                    <a:pt x="291893" y="17715"/>
                  </a:lnTo>
                  <a:lnTo>
                    <a:pt x="315137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8" name="群組 137"/>
          <p:cNvGrpSpPr/>
          <p:nvPr/>
        </p:nvGrpSpPr>
        <p:grpSpPr>
          <a:xfrm>
            <a:off x="7487642" y="6113647"/>
            <a:ext cx="1979058" cy="708732"/>
            <a:chOff x="7487642" y="6113647"/>
            <a:chExt cx="1979058" cy="708732"/>
          </a:xfrm>
        </p:grpSpPr>
        <p:sp>
          <p:nvSpPr>
            <p:cNvPr id="133" name="手繪多邊形 132"/>
            <p:cNvSpPr/>
            <p:nvPr/>
          </p:nvSpPr>
          <p:spPr>
            <a:xfrm>
              <a:off x="7487642" y="6554839"/>
              <a:ext cx="945411" cy="144407"/>
            </a:xfrm>
            <a:custGeom>
              <a:avLst/>
              <a:gdLst/>
              <a:ahLst/>
              <a:cxnLst/>
              <a:rect l="0" t="0" r="0" b="0"/>
              <a:pathLst>
                <a:path w="945411" h="144407">
                  <a:moveTo>
                    <a:pt x="0" y="0"/>
                  </a:moveTo>
                  <a:lnTo>
                    <a:pt x="54849" y="0"/>
                  </a:lnTo>
                  <a:lnTo>
                    <a:pt x="111834" y="6691"/>
                  </a:lnTo>
                  <a:lnTo>
                    <a:pt x="163552" y="21501"/>
                  </a:lnTo>
                  <a:lnTo>
                    <a:pt x="217965" y="37913"/>
                  </a:lnTo>
                  <a:lnTo>
                    <a:pt x="275555" y="54642"/>
                  </a:lnTo>
                  <a:lnTo>
                    <a:pt x="337457" y="70033"/>
                  </a:lnTo>
                  <a:lnTo>
                    <a:pt x="386956" y="75374"/>
                  </a:lnTo>
                  <a:lnTo>
                    <a:pt x="437105" y="85205"/>
                  </a:lnTo>
                  <a:lnTo>
                    <a:pt x="487445" y="95587"/>
                  </a:lnTo>
                  <a:lnTo>
                    <a:pt x="537843" y="100686"/>
                  </a:lnTo>
                  <a:lnTo>
                    <a:pt x="588258" y="110446"/>
                  </a:lnTo>
                  <a:lnTo>
                    <a:pt x="640078" y="120807"/>
                  </a:lnTo>
                  <a:lnTo>
                    <a:pt x="697762" y="125900"/>
                  </a:lnTo>
                  <a:lnTo>
                    <a:pt x="750958" y="134256"/>
                  </a:lnTo>
                  <a:lnTo>
                    <a:pt x="802202" y="137355"/>
                  </a:lnTo>
                  <a:lnTo>
                    <a:pt x="852867" y="139673"/>
                  </a:lnTo>
                  <a:lnTo>
                    <a:pt x="900560" y="144406"/>
                  </a:lnTo>
                  <a:lnTo>
                    <a:pt x="945410" y="12605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4" name="手繪多邊形 133"/>
            <p:cNvSpPr/>
            <p:nvPr/>
          </p:nvSpPr>
          <p:spPr>
            <a:xfrm>
              <a:off x="8459122" y="6264913"/>
              <a:ext cx="326524" cy="557466"/>
            </a:xfrm>
            <a:custGeom>
              <a:avLst/>
              <a:gdLst/>
              <a:ahLst/>
              <a:cxnLst/>
              <a:rect l="0" t="0" r="0" b="0"/>
              <a:pathLst>
                <a:path w="326524" h="557466">
                  <a:moveTo>
                    <a:pt x="49563" y="138660"/>
                  </a:moveTo>
                  <a:lnTo>
                    <a:pt x="36179" y="158735"/>
                  </a:lnTo>
                  <a:lnTo>
                    <a:pt x="25287" y="220488"/>
                  </a:lnTo>
                  <a:lnTo>
                    <a:pt x="14836" y="279789"/>
                  </a:lnTo>
                  <a:lnTo>
                    <a:pt x="8927" y="328474"/>
                  </a:lnTo>
                  <a:lnTo>
                    <a:pt x="2040" y="378381"/>
                  </a:lnTo>
                  <a:lnTo>
                    <a:pt x="0" y="428650"/>
                  </a:lnTo>
                  <a:lnTo>
                    <a:pt x="6002" y="489136"/>
                  </a:lnTo>
                  <a:lnTo>
                    <a:pt x="16737" y="528695"/>
                  </a:lnTo>
                  <a:lnTo>
                    <a:pt x="23477" y="538744"/>
                  </a:lnTo>
                  <a:lnTo>
                    <a:pt x="42171" y="553644"/>
                  </a:lnTo>
                  <a:lnTo>
                    <a:pt x="68220" y="557465"/>
                  </a:lnTo>
                  <a:lnTo>
                    <a:pt x="130592" y="548506"/>
                  </a:lnTo>
                  <a:lnTo>
                    <a:pt x="180173" y="537260"/>
                  </a:lnTo>
                  <a:lnTo>
                    <a:pt x="235653" y="510849"/>
                  </a:lnTo>
                  <a:lnTo>
                    <a:pt x="265926" y="485485"/>
                  </a:lnTo>
                  <a:lnTo>
                    <a:pt x="291236" y="450580"/>
                  </a:lnTo>
                  <a:lnTo>
                    <a:pt x="313046" y="393039"/>
                  </a:lnTo>
                  <a:lnTo>
                    <a:pt x="322783" y="349890"/>
                  </a:lnTo>
                  <a:lnTo>
                    <a:pt x="325668" y="297889"/>
                  </a:lnTo>
                  <a:lnTo>
                    <a:pt x="326523" y="238128"/>
                  </a:lnTo>
                  <a:lnTo>
                    <a:pt x="323042" y="176069"/>
                  </a:lnTo>
                  <a:lnTo>
                    <a:pt x="313139" y="113329"/>
                  </a:lnTo>
                  <a:lnTo>
                    <a:pt x="301335" y="57856"/>
                  </a:lnTo>
                  <a:lnTo>
                    <a:pt x="28906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5" name="手繪多邊形 134"/>
            <p:cNvSpPr/>
            <p:nvPr/>
          </p:nvSpPr>
          <p:spPr>
            <a:xfrm>
              <a:off x="8773399" y="6296037"/>
              <a:ext cx="289926" cy="384857"/>
            </a:xfrm>
            <a:custGeom>
              <a:avLst/>
              <a:gdLst/>
              <a:ahLst/>
              <a:cxnLst/>
              <a:rect l="0" t="0" r="0" b="0"/>
              <a:pathLst>
                <a:path w="289926" h="384857">
                  <a:moveTo>
                    <a:pt x="289925" y="6692"/>
                  </a:moveTo>
                  <a:lnTo>
                    <a:pt x="269850" y="0"/>
                  </a:lnTo>
                  <a:lnTo>
                    <a:pt x="230599" y="2530"/>
                  </a:lnTo>
                  <a:lnTo>
                    <a:pt x="175807" y="15934"/>
                  </a:lnTo>
                  <a:lnTo>
                    <a:pt x="131615" y="29351"/>
                  </a:lnTo>
                  <a:lnTo>
                    <a:pt x="74428" y="59596"/>
                  </a:lnTo>
                  <a:lnTo>
                    <a:pt x="44152" y="80103"/>
                  </a:lnTo>
                  <a:lnTo>
                    <a:pt x="40639" y="87847"/>
                  </a:lnTo>
                  <a:lnTo>
                    <a:pt x="41099" y="95810"/>
                  </a:lnTo>
                  <a:lnTo>
                    <a:pt x="44207" y="103921"/>
                  </a:lnTo>
                  <a:lnTo>
                    <a:pt x="62599" y="116667"/>
                  </a:lnTo>
                  <a:lnTo>
                    <a:pt x="124597" y="150757"/>
                  </a:lnTo>
                  <a:lnTo>
                    <a:pt x="171529" y="191731"/>
                  </a:lnTo>
                  <a:lnTo>
                    <a:pt x="190573" y="223522"/>
                  </a:lnTo>
                  <a:lnTo>
                    <a:pt x="205086" y="259554"/>
                  </a:lnTo>
                  <a:lnTo>
                    <a:pt x="205354" y="271909"/>
                  </a:lnTo>
                  <a:lnTo>
                    <a:pt x="198181" y="296841"/>
                  </a:lnTo>
                  <a:lnTo>
                    <a:pt x="170752" y="337020"/>
                  </a:lnTo>
                  <a:lnTo>
                    <a:pt x="145212" y="361967"/>
                  </a:lnTo>
                  <a:lnTo>
                    <a:pt x="123364" y="373750"/>
                  </a:lnTo>
                  <a:lnTo>
                    <a:pt x="65038" y="382662"/>
                  </a:lnTo>
                  <a:lnTo>
                    <a:pt x="14508" y="384423"/>
                  </a:lnTo>
                  <a:lnTo>
                    <a:pt x="0" y="38485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手繪多邊形 135"/>
            <p:cNvSpPr/>
            <p:nvPr/>
          </p:nvSpPr>
          <p:spPr>
            <a:xfrm>
              <a:off x="8982907" y="6272153"/>
              <a:ext cx="206473" cy="282687"/>
            </a:xfrm>
            <a:custGeom>
              <a:avLst/>
              <a:gdLst/>
              <a:ahLst/>
              <a:cxnLst/>
              <a:rect l="0" t="0" r="0" b="0"/>
              <a:pathLst>
                <a:path w="206473" h="282687">
                  <a:moveTo>
                    <a:pt x="67812" y="144026"/>
                  </a:moveTo>
                  <a:lnTo>
                    <a:pt x="120878" y="101023"/>
                  </a:lnTo>
                  <a:lnTo>
                    <a:pt x="165443" y="64463"/>
                  </a:lnTo>
                  <a:lnTo>
                    <a:pt x="174918" y="53167"/>
                  </a:lnTo>
                  <a:lnTo>
                    <a:pt x="179834" y="41435"/>
                  </a:lnTo>
                  <a:lnTo>
                    <a:pt x="181560" y="17195"/>
                  </a:lnTo>
                  <a:lnTo>
                    <a:pt x="175858" y="9050"/>
                  </a:lnTo>
                  <a:lnTo>
                    <a:pt x="166454" y="3620"/>
                  </a:lnTo>
                  <a:lnTo>
                    <a:pt x="154583" y="0"/>
                  </a:lnTo>
                  <a:lnTo>
                    <a:pt x="143867" y="388"/>
                  </a:lnTo>
                  <a:lnTo>
                    <a:pt x="114001" y="14317"/>
                  </a:lnTo>
                  <a:lnTo>
                    <a:pt x="61341" y="52211"/>
                  </a:lnTo>
                  <a:lnTo>
                    <a:pt x="27576" y="95387"/>
                  </a:lnTo>
                  <a:lnTo>
                    <a:pt x="1371" y="156865"/>
                  </a:lnTo>
                  <a:lnTo>
                    <a:pt x="0" y="181946"/>
                  </a:lnTo>
                  <a:lnTo>
                    <a:pt x="5459" y="205698"/>
                  </a:lnTo>
                  <a:lnTo>
                    <a:pt x="17223" y="225593"/>
                  </a:lnTo>
                  <a:lnTo>
                    <a:pt x="35523" y="240036"/>
                  </a:lnTo>
                  <a:lnTo>
                    <a:pt x="81509" y="260723"/>
                  </a:lnTo>
                  <a:lnTo>
                    <a:pt x="141119" y="269633"/>
                  </a:lnTo>
                  <a:lnTo>
                    <a:pt x="191904" y="279692"/>
                  </a:lnTo>
                  <a:lnTo>
                    <a:pt x="206472" y="2826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7" name="手繪多邊形 136"/>
            <p:cNvSpPr/>
            <p:nvPr/>
          </p:nvSpPr>
          <p:spPr>
            <a:xfrm>
              <a:off x="9265012" y="6113647"/>
              <a:ext cx="201688" cy="375932"/>
            </a:xfrm>
            <a:custGeom>
              <a:avLst/>
              <a:gdLst/>
              <a:ahLst/>
              <a:cxnLst/>
              <a:rect l="0" t="0" r="0" b="0"/>
              <a:pathLst>
                <a:path w="201688" h="375932">
                  <a:moveTo>
                    <a:pt x="0" y="37817"/>
                  </a:moveTo>
                  <a:lnTo>
                    <a:pt x="3735" y="88931"/>
                  </a:lnTo>
                  <a:lnTo>
                    <a:pt x="17545" y="145489"/>
                  </a:lnTo>
                  <a:lnTo>
                    <a:pt x="33761" y="200547"/>
                  </a:lnTo>
                  <a:lnTo>
                    <a:pt x="50450" y="255619"/>
                  </a:lnTo>
                  <a:lnTo>
                    <a:pt x="59301" y="303571"/>
                  </a:lnTo>
                  <a:lnTo>
                    <a:pt x="68983" y="363274"/>
                  </a:lnTo>
                  <a:lnTo>
                    <a:pt x="66997" y="371038"/>
                  </a:lnTo>
                  <a:lnTo>
                    <a:pt x="61473" y="374814"/>
                  </a:lnTo>
                  <a:lnTo>
                    <a:pt x="53587" y="375931"/>
                  </a:lnTo>
                  <a:lnTo>
                    <a:pt x="46930" y="372473"/>
                  </a:lnTo>
                  <a:lnTo>
                    <a:pt x="35798" y="357427"/>
                  </a:lnTo>
                  <a:lnTo>
                    <a:pt x="21656" y="325333"/>
                  </a:lnTo>
                  <a:lnTo>
                    <a:pt x="15287" y="275828"/>
                  </a:lnTo>
                  <a:lnTo>
                    <a:pt x="13400" y="223500"/>
                  </a:lnTo>
                  <a:lnTo>
                    <a:pt x="19532" y="172513"/>
                  </a:lnTo>
                  <a:lnTo>
                    <a:pt x="35554" y="115156"/>
                  </a:lnTo>
                  <a:lnTo>
                    <a:pt x="64240" y="67100"/>
                  </a:lnTo>
                  <a:lnTo>
                    <a:pt x="103573" y="30218"/>
                  </a:lnTo>
                  <a:lnTo>
                    <a:pt x="139469" y="11132"/>
                  </a:lnTo>
                  <a:lnTo>
                    <a:pt x="20168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9" name="手繪多邊形 138"/>
          <p:cNvSpPr/>
          <p:nvPr/>
        </p:nvSpPr>
        <p:spPr>
          <a:xfrm>
            <a:off x="3176575" y="3226997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0" name="手繪多邊形 139"/>
          <p:cNvSpPr/>
          <p:nvPr/>
        </p:nvSpPr>
        <p:spPr>
          <a:xfrm>
            <a:off x="542035" y="3718610"/>
            <a:ext cx="25212" cy="100845"/>
          </a:xfrm>
          <a:custGeom>
            <a:avLst/>
            <a:gdLst/>
            <a:ahLst/>
            <a:cxnLst/>
            <a:rect l="0" t="0" r="0" b="0"/>
            <a:pathLst>
              <a:path w="25212" h="100845">
                <a:moveTo>
                  <a:pt x="25211" y="0"/>
                </a:moveTo>
                <a:lnTo>
                  <a:pt x="11827" y="20076"/>
                </a:lnTo>
                <a:lnTo>
                  <a:pt x="3504" y="59327"/>
                </a:lnTo>
                <a:lnTo>
                  <a:pt x="0" y="10084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1" name="手繪多邊形 140"/>
          <p:cNvSpPr/>
          <p:nvPr/>
        </p:nvSpPr>
        <p:spPr>
          <a:xfrm>
            <a:off x="428586" y="4348883"/>
            <a:ext cx="50422" cy="289927"/>
          </a:xfrm>
          <a:custGeom>
            <a:avLst/>
            <a:gdLst/>
            <a:ahLst/>
            <a:cxnLst/>
            <a:rect l="0" t="0" r="0" b="0"/>
            <a:pathLst>
              <a:path w="50422" h="289927">
                <a:moveTo>
                  <a:pt x="50421" y="0"/>
                </a:moveTo>
                <a:lnTo>
                  <a:pt x="37038" y="20076"/>
                </a:lnTo>
                <a:lnTo>
                  <a:pt x="26146" y="81829"/>
                </a:lnTo>
                <a:lnTo>
                  <a:pt x="15695" y="141129"/>
                </a:lnTo>
                <a:lnTo>
                  <a:pt x="13521" y="193548"/>
                </a:lnTo>
                <a:lnTo>
                  <a:pt x="9141" y="245963"/>
                </a:lnTo>
                <a:lnTo>
                  <a:pt x="0" y="28992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2" name="手繪多邊形 141"/>
          <p:cNvSpPr/>
          <p:nvPr/>
        </p:nvSpPr>
        <p:spPr>
          <a:xfrm>
            <a:off x="453797" y="5143027"/>
            <a:ext cx="37817" cy="176478"/>
          </a:xfrm>
          <a:custGeom>
            <a:avLst/>
            <a:gdLst/>
            <a:ahLst/>
            <a:cxnLst/>
            <a:rect l="0" t="0" r="0" b="0"/>
            <a:pathLst>
              <a:path w="37817" h="176478">
                <a:moveTo>
                  <a:pt x="37816" y="0"/>
                </a:moveTo>
                <a:lnTo>
                  <a:pt x="20271" y="52635"/>
                </a:lnTo>
                <a:lnTo>
                  <a:pt x="5456" y="102681"/>
                </a:lnTo>
                <a:lnTo>
                  <a:pt x="1077" y="153859"/>
                </a:lnTo>
                <a:lnTo>
                  <a:pt x="0" y="17647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3" name="手繪多邊形 142"/>
          <p:cNvSpPr/>
          <p:nvPr/>
        </p:nvSpPr>
        <p:spPr>
          <a:xfrm>
            <a:off x="516854" y="5861538"/>
            <a:ext cx="12576" cy="378165"/>
          </a:xfrm>
          <a:custGeom>
            <a:avLst/>
            <a:gdLst/>
            <a:ahLst/>
            <a:cxnLst/>
            <a:rect l="0" t="0" r="0" b="0"/>
            <a:pathLst>
              <a:path w="12576" h="378165">
                <a:moveTo>
                  <a:pt x="12575" y="0"/>
                </a:moveTo>
                <a:lnTo>
                  <a:pt x="3912" y="48918"/>
                </a:lnTo>
                <a:lnTo>
                  <a:pt x="1138" y="97441"/>
                </a:lnTo>
                <a:lnTo>
                  <a:pt x="316" y="147301"/>
                </a:lnTo>
                <a:lnTo>
                  <a:pt x="72" y="198956"/>
                </a:lnTo>
                <a:lnTo>
                  <a:pt x="0" y="256592"/>
                </a:lnTo>
                <a:lnTo>
                  <a:pt x="1379" y="308372"/>
                </a:lnTo>
                <a:lnTo>
                  <a:pt x="9949" y="356753"/>
                </a:lnTo>
                <a:lnTo>
                  <a:pt x="12575" y="3781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46" name="群組 145"/>
          <p:cNvGrpSpPr/>
          <p:nvPr/>
        </p:nvGrpSpPr>
        <p:grpSpPr>
          <a:xfrm>
            <a:off x="668089" y="6907792"/>
            <a:ext cx="365560" cy="378164"/>
            <a:chOff x="668089" y="6907792"/>
            <a:chExt cx="365560" cy="378164"/>
          </a:xfrm>
        </p:grpSpPr>
        <p:sp>
          <p:nvSpPr>
            <p:cNvPr id="144" name="手繪多邊形 143"/>
            <p:cNvSpPr/>
            <p:nvPr/>
          </p:nvSpPr>
          <p:spPr>
            <a:xfrm>
              <a:off x="668089" y="6907792"/>
              <a:ext cx="12607" cy="126055"/>
            </a:xfrm>
            <a:custGeom>
              <a:avLst/>
              <a:gdLst/>
              <a:ahLst/>
              <a:cxnLst/>
              <a:rect l="0" t="0" r="0" b="0"/>
              <a:pathLst>
                <a:path w="12607" h="126055">
                  <a:moveTo>
                    <a:pt x="0" y="0"/>
                  </a:moveTo>
                  <a:lnTo>
                    <a:pt x="1401" y="48917"/>
                  </a:lnTo>
                  <a:lnTo>
                    <a:pt x="9977" y="102776"/>
                  </a:lnTo>
                  <a:lnTo>
                    <a:pt x="12606" y="12605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5" name="手繪多邊形 144"/>
            <p:cNvSpPr/>
            <p:nvPr/>
          </p:nvSpPr>
          <p:spPr>
            <a:xfrm>
              <a:off x="894988" y="7248138"/>
              <a:ext cx="138661" cy="37818"/>
            </a:xfrm>
            <a:custGeom>
              <a:avLst/>
              <a:gdLst/>
              <a:ahLst/>
              <a:cxnLst/>
              <a:rect l="0" t="0" r="0" b="0"/>
              <a:pathLst>
                <a:path w="138661" h="37818">
                  <a:moveTo>
                    <a:pt x="0" y="0"/>
                  </a:moveTo>
                  <a:lnTo>
                    <a:pt x="63488" y="17546"/>
                  </a:lnTo>
                  <a:lnTo>
                    <a:pt x="118645" y="34180"/>
                  </a:lnTo>
                  <a:lnTo>
                    <a:pt x="138660" y="378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4" name="群組 153"/>
          <p:cNvGrpSpPr/>
          <p:nvPr/>
        </p:nvGrpSpPr>
        <p:grpSpPr>
          <a:xfrm>
            <a:off x="1802580" y="6933002"/>
            <a:ext cx="3819455" cy="403376"/>
            <a:chOff x="1802580" y="6933002"/>
            <a:chExt cx="3819455" cy="403376"/>
          </a:xfrm>
        </p:grpSpPr>
        <p:sp>
          <p:nvSpPr>
            <p:cNvPr id="147" name="手繪多邊形 146"/>
            <p:cNvSpPr/>
            <p:nvPr/>
          </p:nvSpPr>
          <p:spPr>
            <a:xfrm>
              <a:off x="1802580" y="7323772"/>
              <a:ext cx="403376" cy="12606"/>
            </a:xfrm>
            <a:custGeom>
              <a:avLst/>
              <a:gdLst/>
              <a:ahLst/>
              <a:cxnLst/>
              <a:rect l="0" t="0" r="0" b="0"/>
              <a:pathLst>
                <a:path w="403376" h="12606">
                  <a:moveTo>
                    <a:pt x="0" y="12605"/>
                  </a:moveTo>
                  <a:lnTo>
                    <a:pt x="50319" y="3942"/>
                  </a:lnTo>
                  <a:lnTo>
                    <a:pt x="108906" y="1168"/>
                  </a:lnTo>
                  <a:lnTo>
                    <a:pt x="154849" y="518"/>
                  </a:lnTo>
                  <a:lnTo>
                    <a:pt x="203280" y="231"/>
                  </a:lnTo>
                  <a:lnTo>
                    <a:pt x="266587" y="3802"/>
                  </a:lnTo>
                  <a:lnTo>
                    <a:pt x="297761" y="7292"/>
                  </a:lnTo>
                  <a:lnTo>
                    <a:pt x="355746" y="1855"/>
                  </a:lnTo>
                  <a:lnTo>
                    <a:pt x="40337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8" name="手繪多邊形 147"/>
            <p:cNvSpPr/>
            <p:nvPr/>
          </p:nvSpPr>
          <p:spPr>
            <a:xfrm>
              <a:off x="2899255" y="7323772"/>
              <a:ext cx="390771" cy="12606"/>
            </a:xfrm>
            <a:custGeom>
              <a:avLst/>
              <a:gdLst/>
              <a:ahLst/>
              <a:cxnLst/>
              <a:rect l="0" t="0" r="0" b="0"/>
              <a:pathLst>
                <a:path w="390771" h="12606">
                  <a:moveTo>
                    <a:pt x="0" y="12605"/>
                  </a:moveTo>
                  <a:lnTo>
                    <a:pt x="53120" y="12605"/>
                  </a:lnTo>
                  <a:lnTo>
                    <a:pt x="101109" y="12605"/>
                  </a:lnTo>
                  <a:lnTo>
                    <a:pt x="155119" y="12605"/>
                  </a:lnTo>
                  <a:lnTo>
                    <a:pt x="206201" y="11204"/>
                  </a:lnTo>
                  <a:lnTo>
                    <a:pt x="259983" y="3942"/>
                  </a:lnTo>
                  <a:lnTo>
                    <a:pt x="312179" y="1168"/>
                  </a:lnTo>
                  <a:lnTo>
                    <a:pt x="373170" y="231"/>
                  </a:lnTo>
                  <a:lnTo>
                    <a:pt x="39077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9" name="手繪多邊形 148"/>
            <p:cNvSpPr/>
            <p:nvPr/>
          </p:nvSpPr>
          <p:spPr>
            <a:xfrm>
              <a:off x="3857270" y="7273350"/>
              <a:ext cx="390771" cy="12606"/>
            </a:xfrm>
            <a:custGeom>
              <a:avLst/>
              <a:gdLst/>
              <a:ahLst/>
              <a:cxnLst/>
              <a:rect l="0" t="0" r="0" b="0"/>
              <a:pathLst>
                <a:path w="390771" h="12606">
                  <a:moveTo>
                    <a:pt x="0" y="0"/>
                  </a:moveTo>
                  <a:lnTo>
                    <a:pt x="48918" y="0"/>
                  </a:lnTo>
                  <a:lnTo>
                    <a:pt x="101643" y="0"/>
                  </a:lnTo>
                  <a:lnTo>
                    <a:pt x="150687" y="0"/>
                  </a:lnTo>
                  <a:lnTo>
                    <a:pt x="206652" y="6692"/>
                  </a:lnTo>
                  <a:lnTo>
                    <a:pt x="256537" y="10853"/>
                  </a:lnTo>
                  <a:lnTo>
                    <a:pt x="297496" y="11827"/>
                  </a:lnTo>
                  <a:lnTo>
                    <a:pt x="352862" y="12374"/>
                  </a:lnTo>
                  <a:lnTo>
                    <a:pt x="390770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0" name="手繪多邊形 149"/>
            <p:cNvSpPr/>
            <p:nvPr/>
          </p:nvSpPr>
          <p:spPr>
            <a:xfrm>
              <a:off x="4689230" y="7260744"/>
              <a:ext cx="252111" cy="37818"/>
            </a:xfrm>
            <a:custGeom>
              <a:avLst/>
              <a:gdLst/>
              <a:ahLst/>
              <a:cxnLst/>
              <a:rect l="0" t="0" r="0" b="0"/>
              <a:pathLst>
                <a:path w="252111" h="37818">
                  <a:moveTo>
                    <a:pt x="0" y="0"/>
                  </a:moveTo>
                  <a:lnTo>
                    <a:pt x="63489" y="17545"/>
                  </a:lnTo>
                  <a:lnTo>
                    <a:pt x="114364" y="29632"/>
                  </a:lnTo>
                  <a:lnTo>
                    <a:pt x="173791" y="35391"/>
                  </a:lnTo>
                  <a:lnTo>
                    <a:pt x="207497" y="36739"/>
                  </a:lnTo>
                  <a:lnTo>
                    <a:pt x="252110" y="378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1" name="手繪多邊形 150"/>
            <p:cNvSpPr/>
            <p:nvPr/>
          </p:nvSpPr>
          <p:spPr>
            <a:xfrm>
              <a:off x="5344714" y="6933002"/>
              <a:ext cx="237559" cy="372252"/>
            </a:xfrm>
            <a:custGeom>
              <a:avLst/>
              <a:gdLst/>
              <a:ahLst/>
              <a:cxnLst/>
              <a:rect l="0" t="0" r="0" b="0"/>
              <a:pathLst>
                <a:path w="237559" h="372252">
                  <a:moveTo>
                    <a:pt x="0" y="365559"/>
                  </a:moveTo>
                  <a:lnTo>
                    <a:pt x="20076" y="372251"/>
                  </a:lnTo>
                  <a:lnTo>
                    <a:pt x="59327" y="369720"/>
                  </a:lnTo>
                  <a:lnTo>
                    <a:pt x="112718" y="354917"/>
                  </a:lnTo>
                  <a:lnTo>
                    <a:pt x="159991" y="326470"/>
                  </a:lnTo>
                  <a:lnTo>
                    <a:pt x="178954" y="307568"/>
                  </a:lnTo>
                  <a:lnTo>
                    <a:pt x="196719" y="280493"/>
                  </a:lnTo>
                  <a:lnTo>
                    <a:pt x="209086" y="227060"/>
                  </a:lnTo>
                  <a:lnTo>
                    <a:pt x="219442" y="173567"/>
                  </a:lnTo>
                  <a:lnTo>
                    <a:pt x="224689" y="115544"/>
                  </a:lnTo>
                  <a:lnTo>
                    <a:pt x="232935" y="67383"/>
                  </a:lnTo>
                  <a:lnTo>
                    <a:pt x="237558" y="19810"/>
                  </a:lnTo>
                  <a:lnTo>
                    <a:pt x="235405" y="10406"/>
                  </a:lnTo>
                  <a:lnTo>
                    <a:pt x="231169" y="5536"/>
                  </a:lnTo>
                  <a:lnTo>
                    <a:pt x="21429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2" name="手繪多邊形 151"/>
            <p:cNvSpPr/>
            <p:nvPr/>
          </p:nvSpPr>
          <p:spPr>
            <a:xfrm>
              <a:off x="5584218" y="6958213"/>
              <a:ext cx="37817" cy="113450"/>
            </a:xfrm>
            <a:custGeom>
              <a:avLst/>
              <a:gdLst/>
              <a:ahLst/>
              <a:cxnLst/>
              <a:rect l="0" t="0" r="0" b="0"/>
              <a:pathLst>
                <a:path w="37817" h="113450">
                  <a:moveTo>
                    <a:pt x="0" y="0"/>
                  </a:moveTo>
                  <a:lnTo>
                    <a:pt x="17447" y="61090"/>
                  </a:lnTo>
                  <a:lnTo>
                    <a:pt x="37816" y="1134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3" name="手繪多邊形 152"/>
            <p:cNvSpPr/>
            <p:nvPr/>
          </p:nvSpPr>
          <p:spPr>
            <a:xfrm>
              <a:off x="5357320" y="6945608"/>
              <a:ext cx="151266" cy="88239"/>
            </a:xfrm>
            <a:custGeom>
              <a:avLst/>
              <a:gdLst/>
              <a:ahLst/>
              <a:cxnLst/>
              <a:rect l="0" t="0" r="0" b="0"/>
              <a:pathLst>
                <a:path w="151266" h="88239">
                  <a:moveTo>
                    <a:pt x="151265" y="0"/>
                  </a:moveTo>
                  <a:lnTo>
                    <a:pt x="131190" y="6692"/>
                  </a:lnTo>
                  <a:lnTo>
                    <a:pt x="74648" y="49228"/>
                  </a:lnTo>
                  <a:lnTo>
                    <a:pt x="16677" y="80818"/>
                  </a:lnTo>
                  <a:lnTo>
                    <a:pt x="0" y="882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715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群組 9"/>
          <p:cNvGrpSpPr/>
          <p:nvPr/>
        </p:nvGrpSpPr>
        <p:grpSpPr>
          <a:xfrm>
            <a:off x="719795" y="453797"/>
            <a:ext cx="2001354" cy="1991663"/>
            <a:chOff x="719795" y="453797"/>
            <a:chExt cx="2001354" cy="1991663"/>
          </a:xfrm>
        </p:grpSpPr>
        <p:sp>
          <p:nvSpPr>
            <p:cNvPr id="2" name="手繪多邊形 1"/>
            <p:cNvSpPr/>
            <p:nvPr/>
          </p:nvSpPr>
          <p:spPr>
            <a:xfrm>
              <a:off x="719795" y="806749"/>
              <a:ext cx="2001354" cy="1638711"/>
            </a:xfrm>
            <a:custGeom>
              <a:avLst/>
              <a:gdLst/>
              <a:ahLst/>
              <a:cxnLst/>
              <a:rect l="0" t="0" r="0" b="0"/>
              <a:pathLst>
                <a:path w="2001354" h="1638711">
                  <a:moveTo>
                    <a:pt x="23927" y="0"/>
                  </a:moveTo>
                  <a:lnTo>
                    <a:pt x="23927" y="54849"/>
                  </a:lnTo>
                  <a:lnTo>
                    <a:pt x="27662" y="102156"/>
                  </a:lnTo>
                  <a:lnTo>
                    <a:pt x="33904" y="151655"/>
                  </a:lnTo>
                  <a:lnTo>
                    <a:pt x="35754" y="201803"/>
                  </a:lnTo>
                  <a:lnTo>
                    <a:pt x="36302" y="252144"/>
                  </a:lnTo>
                  <a:lnTo>
                    <a:pt x="36464" y="302541"/>
                  </a:lnTo>
                  <a:lnTo>
                    <a:pt x="36512" y="356691"/>
                  </a:lnTo>
                  <a:lnTo>
                    <a:pt x="36527" y="413353"/>
                  </a:lnTo>
                  <a:lnTo>
                    <a:pt x="40266" y="469359"/>
                  </a:lnTo>
                  <a:lnTo>
                    <a:pt x="46509" y="526571"/>
                  </a:lnTo>
                  <a:lnTo>
                    <a:pt x="48359" y="582739"/>
                  </a:lnTo>
                  <a:lnTo>
                    <a:pt x="48907" y="639999"/>
                  </a:lnTo>
                  <a:lnTo>
                    <a:pt x="49070" y="696182"/>
                  </a:lnTo>
                  <a:lnTo>
                    <a:pt x="49118" y="753447"/>
                  </a:lnTo>
                  <a:lnTo>
                    <a:pt x="49132" y="809631"/>
                  </a:lnTo>
                  <a:lnTo>
                    <a:pt x="49136" y="866896"/>
                  </a:lnTo>
                  <a:lnTo>
                    <a:pt x="49137" y="919345"/>
                  </a:lnTo>
                  <a:lnTo>
                    <a:pt x="42446" y="980567"/>
                  </a:lnTo>
                  <a:lnTo>
                    <a:pt x="36300" y="1043186"/>
                  </a:lnTo>
                  <a:lnTo>
                    <a:pt x="29616" y="1091409"/>
                  </a:lnTo>
                  <a:lnTo>
                    <a:pt x="31016" y="1146057"/>
                  </a:lnTo>
                  <a:lnTo>
                    <a:pt x="18636" y="1197313"/>
                  </a:lnTo>
                  <a:lnTo>
                    <a:pt x="13489" y="1248658"/>
                  </a:lnTo>
                  <a:lnTo>
                    <a:pt x="3087" y="1310020"/>
                  </a:lnTo>
                  <a:lnTo>
                    <a:pt x="1412" y="1356752"/>
                  </a:lnTo>
                  <a:lnTo>
                    <a:pt x="5214" y="1410895"/>
                  </a:lnTo>
                  <a:lnTo>
                    <a:pt x="0" y="1468744"/>
                  </a:lnTo>
                  <a:lnTo>
                    <a:pt x="1771" y="1531319"/>
                  </a:lnTo>
                  <a:lnTo>
                    <a:pt x="12212" y="1554098"/>
                  </a:lnTo>
                  <a:lnTo>
                    <a:pt x="40531" y="1582671"/>
                  </a:lnTo>
                  <a:lnTo>
                    <a:pt x="67256" y="1592795"/>
                  </a:lnTo>
                  <a:lnTo>
                    <a:pt x="117533" y="1598494"/>
                  </a:lnTo>
                  <a:lnTo>
                    <a:pt x="173048" y="1600182"/>
                  </a:lnTo>
                  <a:lnTo>
                    <a:pt x="224979" y="1600683"/>
                  </a:lnTo>
                  <a:lnTo>
                    <a:pt x="275848" y="1600831"/>
                  </a:lnTo>
                  <a:lnTo>
                    <a:pt x="336536" y="1607573"/>
                  </a:lnTo>
                  <a:lnTo>
                    <a:pt x="399050" y="1612328"/>
                  </a:lnTo>
                  <a:lnTo>
                    <a:pt x="448655" y="1613152"/>
                  </a:lnTo>
                  <a:lnTo>
                    <a:pt x="500235" y="1613396"/>
                  </a:lnTo>
                  <a:lnTo>
                    <a:pt x="556447" y="1614869"/>
                  </a:lnTo>
                  <a:lnTo>
                    <a:pt x="618239" y="1623470"/>
                  </a:lnTo>
                  <a:lnTo>
                    <a:pt x="677287" y="1632276"/>
                  </a:lnTo>
                  <a:lnTo>
                    <a:pt x="729982" y="1636803"/>
                  </a:lnTo>
                  <a:lnTo>
                    <a:pt x="789947" y="1638145"/>
                  </a:lnTo>
                  <a:lnTo>
                    <a:pt x="845376" y="1638542"/>
                  </a:lnTo>
                  <a:lnTo>
                    <a:pt x="897281" y="1638660"/>
                  </a:lnTo>
                  <a:lnTo>
                    <a:pt x="948142" y="1638695"/>
                  </a:lnTo>
                  <a:lnTo>
                    <a:pt x="1005386" y="1638705"/>
                  </a:lnTo>
                  <a:lnTo>
                    <a:pt x="1066700" y="1638709"/>
                  </a:lnTo>
                  <a:lnTo>
                    <a:pt x="1129219" y="1638709"/>
                  </a:lnTo>
                  <a:lnTo>
                    <a:pt x="1185404" y="1638710"/>
                  </a:lnTo>
                  <a:lnTo>
                    <a:pt x="1244226" y="1638710"/>
                  </a:lnTo>
                  <a:lnTo>
                    <a:pt x="1292623" y="1632018"/>
                  </a:lnTo>
                  <a:lnTo>
                    <a:pt x="1340267" y="1634548"/>
                  </a:lnTo>
                  <a:lnTo>
                    <a:pt x="1396557" y="1637477"/>
                  </a:lnTo>
                  <a:lnTo>
                    <a:pt x="1450896" y="1638345"/>
                  </a:lnTo>
                  <a:lnTo>
                    <a:pt x="1502479" y="1638602"/>
                  </a:lnTo>
                  <a:lnTo>
                    <a:pt x="1553245" y="1638678"/>
                  </a:lnTo>
                  <a:lnTo>
                    <a:pt x="1603768" y="1638700"/>
                  </a:lnTo>
                  <a:lnTo>
                    <a:pt x="1660912" y="1638707"/>
                  </a:lnTo>
                  <a:lnTo>
                    <a:pt x="1715504" y="1638709"/>
                  </a:lnTo>
                  <a:lnTo>
                    <a:pt x="1767162" y="1638710"/>
                  </a:lnTo>
                  <a:lnTo>
                    <a:pt x="1824642" y="1638710"/>
                  </a:lnTo>
                  <a:lnTo>
                    <a:pt x="1879333" y="1638710"/>
                  </a:lnTo>
                  <a:lnTo>
                    <a:pt x="1931020" y="1638710"/>
                  </a:lnTo>
                  <a:lnTo>
                    <a:pt x="1975125" y="1632018"/>
                  </a:lnTo>
                  <a:lnTo>
                    <a:pt x="1984412" y="1624444"/>
                  </a:lnTo>
                  <a:lnTo>
                    <a:pt x="1994730" y="1601089"/>
                  </a:lnTo>
                  <a:lnTo>
                    <a:pt x="2001353" y="1539046"/>
                  </a:lnTo>
                  <a:lnTo>
                    <a:pt x="2001100" y="1483903"/>
                  </a:lnTo>
                  <a:lnTo>
                    <a:pt x="1994178" y="1436907"/>
                  </a:lnTo>
                  <a:lnTo>
                    <a:pt x="1991504" y="1381275"/>
                  </a:lnTo>
                  <a:lnTo>
                    <a:pt x="1989312" y="1328687"/>
                  </a:lnTo>
                  <a:lnTo>
                    <a:pt x="1981814" y="1277624"/>
                  </a:lnTo>
                  <a:lnTo>
                    <a:pt x="1978971" y="1227012"/>
                  </a:lnTo>
                  <a:lnTo>
                    <a:pt x="1978128" y="1176534"/>
                  </a:lnTo>
                  <a:lnTo>
                    <a:pt x="1977878" y="1124695"/>
                  </a:lnTo>
                  <a:lnTo>
                    <a:pt x="1977804" y="1065605"/>
                  </a:lnTo>
                  <a:lnTo>
                    <a:pt x="1976382" y="1003744"/>
                  </a:lnTo>
                  <a:lnTo>
                    <a:pt x="1969113" y="942463"/>
                  </a:lnTo>
                  <a:lnTo>
                    <a:pt x="1966337" y="886801"/>
                  </a:lnTo>
                  <a:lnTo>
                    <a:pt x="1965514" y="827979"/>
                  </a:lnTo>
                  <a:lnTo>
                    <a:pt x="1965270" y="773045"/>
                  </a:lnTo>
                  <a:lnTo>
                    <a:pt x="1965198" y="714438"/>
                  </a:lnTo>
                  <a:lnTo>
                    <a:pt x="1965177" y="659568"/>
                  </a:lnTo>
                  <a:lnTo>
                    <a:pt x="1965170" y="600981"/>
                  </a:lnTo>
                  <a:lnTo>
                    <a:pt x="1965168" y="547518"/>
                  </a:lnTo>
                  <a:lnTo>
                    <a:pt x="1965168" y="496195"/>
                  </a:lnTo>
                  <a:lnTo>
                    <a:pt x="1965168" y="445506"/>
                  </a:lnTo>
                  <a:lnTo>
                    <a:pt x="1965168" y="395005"/>
                  </a:lnTo>
                  <a:lnTo>
                    <a:pt x="1965168" y="343159"/>
                  </a:lnTo>
                  <a:lnTo>
                    <a:pt x="1965168" y="284067"/>
                  </a:lnTo>
                  <a:lnTo>
                    <a:pt x="1965168" y="223606"/>
                  </a:lnTo>
                  <a:lnTo>
                    <a:pt x="1965168" y="169588"/>
                  </a:lnTo>
                  <a:lnTo>
                    <a:pt x="1966568" y="119501"/>
                  </a:lnTo>
                  <a:lnTo>
                    <a:pt x="1971860" y="90928"/>
                  </a:lnTo>
                  <a:lnTo>
                    <a:pt x="1971030" y="81628"/>
                  </a:lnTo>
                  <a:lnTo>
                    <a:pt x="1967675" y="75428"/>
                  </a:lnTo>
                  <a:lnTo>
                    <a:pt x="1952562" y="6302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" name="手繪多邊形 2"/>
            <p:cNvSpPr/>
            <p:nvPr/>
          </p:nvSpPr>
          <p:spPr>
            <a:xfrm>
              <a:off x="819355" y="857193"/>
              <a:ext cx="1752160" cy="57561"/>
            </a:xfrm>
            <a:custGeom>
              <a:avLst/>
              <a:gdLst/>
              <a:ahLst/>
              <a:cxnLst/>
              <a:rect l="0" t="0" r="0" b="0"/>
              <a:pathLst>
                <a:path w="1752160" h="57561">
                  <a:moveTo>
                    <a:pt x="1752159" y="25189"/>
                  </a:moveTo>
                  <a:lnTo>
                    <a:pt x="1694578" y="33852"/>
                  </a:lnTo>
                  <a:lnTo>
                    <a:pt x="1641879" y="36626"/>
                  </a:lnTo>
                  <a:lnTo>
                    <a:pt x="1582535" y="37448"/>
                  </a:lnTo>
                  <a:lnTo>
                    <a:pt x="1522000" y="37692"/>
                  </a:lnTo>
                  <a:lnTo>
                    <a:pt x="1466558" y="37764"/>
                  </a:lnTo>
                  <a:lnTo>
                    <a:pt x="1409202" y="36385"/>
                  </a:lnTo>
                  <a:lnTo>
                    <a:pt x="1361550" y="29129"/>
                  </a:lnTo>
                  <a:lnTo>
                    <a:pt x="1304323" y="24956"/>
                  </a:lnTo>
                  <a:lnTo>
                    <a:pt x="1243015" y="16872"/>
                  </a:lnTo>
                  <a:lnTo>
                    <a:pt x="1180497" y="12454"/>
                  </a:lnTo>
                  <a:lnTo>
                    <a:pt x="1138598" y="6457"/>
                  </a:lnTo>
                  <a:lnTo>
                    <a:pt x="1092897" y="2857"/>
                  </a:lnTo>
                  <a:lnTo>
                    <a:pt x="1045975" y="1258"/>
                  </a:lnTo>
                  <a:lnTo>
                    <a:pt x="1001776" y="547"/>
                  </a:lnTo>
                  <a:lnTo>
                    <a:pt x="958790" y="231"/>
                  </a:lnTo>
                  <a:lnTo>
                    <a:pt x="916341" y="90"/>
                  </a:lnTo>
                  <a:lnTo>
                    <a:pt x="874131" y="28"/>
                  </a:lnTo>
                  <a:lnTo>
                    <a:pt x="828293" y="0"/>
                  </a:lnTo>
                  <a:lnTo>
                    <a:pt x="766446" y="3720"/>
                  </a:lnTo>
                  <a:lnTo>
                    <a:pt x="714039" y="9957"/>
                  </a:lnTo>
                  <a:lnTo>
                    <a:pt x="654159" y="11806"/>
                  </a:lnTo>
                  <a:lnTo>
                    <a:pt x="599534" y="16088"/>
                  </a:lnTo>
                  <a:lnTo>
                    <a:pt x="549267" y="22492"/>
                  </a:lnTo>
                  <a:lnTo>
                    <a:pt x="493756" y="28125"/>
                  </a:lnTo>
                  <a:lnTo>
                    <a:pt x="441826" y="34929"/>
                  </a:lnTo>
                  <a:lnTo>
                    <a:pt x="387222" y="36946"/>
                  </a:lnTo>
                  <a:lnTo>
                    <a:pt x="330426" y="37543"/>
                  </a:lnTo>
                  <a:lnTo>
                    <a:pt x="278115" y="37720"/>
                  </a:lnTo>
                  <a:lnTo>
                    <a:pt x="216940" y="44472"/>
                  </a:lnTo>
                  <a:lnTo>
                    <a:pt x="163877" y="48643"/>
                  </a:lnTo>
                  <a:lnTo>
                    <a:pt x="110494" y="49880"/>
                  </a:lnTo>
                  <a:lnTo>
                    <a:pt x="52328" y="57560"/>
                  </a:lnTo>
                  <a:lnTo>
                    <a:pt x="0" y="504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手繪多邊形 3"/>
            <p:cNvSpPr/>
            <p:nvPr/>
          </p:nvSpPr>
          <p:spPr>
            <a:xfrm>
              <a:off x="884828" y="453797"/>
              <a:ext cx="300086" cy="443471"/>
            </a:xfrm>
            <a:custGeom>
              <a:avLst/>
              <a:gdLst/>
              <a:ahLst/>
              <a:cxnLst/>
              <a:rect l="0" t="0" r="0" b="0"/>
              <a:pathLst>
                <a:path w="300086" h="443471">
                  <a:moveTo>
                    <a:pt x="224452" y="0"/>
                  </a:moveTo>
                  <a:lnTo>
                    <a:pt x="200215" y="52635"/>
                  </a:lnTo>
                  <a:lnTo>
                    <a:pt x="169191" y="109943"/>
                  </a:lnTo>
                  <a:lnTo>
                    <a:pt x="136088" y="163178"/>
                  </a:lnTo>
                  <a:lnTo>
                    <a:pt x="114701" y="205217"/>
                  </a:lnTo>
                  <a:lnTo>
                    <a:pt x="88235" y="262921"/>
                  </a:lnTo>
                  <a:lnTo>
                    <a:pt x="57433" y="314782"/>
                  </a:lnTo>
                  <a:lnTo>
                    <a:pt x="25169" y="378117"/>
                  </a:lnTo>
                  <a:lnTo>
                    <a:pt x="1223" y="415966"/>
                  </a:lnTo>
                  <a:lnTo>
                    <a:pt x="0" y="425775"/>
                  </a:lnTo>
                  <a:lnTo>
                    <a:pt x="3387" y="433714"/>
                  </a:lnTo>
                  <a:lnTo>
                    <a:pt x="9846" y="440408"/>
                  </a:lnTo>
                  <a:lnTo>
                    <a:pt x="18354" y="443470"/>
                  </a:lnTo>
                  <a:lnTo>
                    <a:pt x="51805" y="441088"/>
                  </a:lnTo>
                  <a:lnTo>
                    <a:pt x="112590" y="427735"/>
                  </a:lnTo>
                  <a:lnTo>
                    <a:pt x="171854" y="411610"/>
                  </a:lnTo>
                  <a:lnTo>
                    <a:pt x="224586" y="399123"/>
                  </a:lnTo>
                  <a:lnTo>
                    <a:pt x="288077" y="391018"/>
                  </a:lnTo>
                  <a:lnTo>
                    <a:pt x="293480" y="388134"/>
                  </a:lnTo>
                  <a:lnTo>
                    <a:pt x="300085" y="37816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手繪多邊形 4"/>
            <p:cNvSpPr/>
            <p:nvPr/>
          </p:nvSpPr>
          <p:spPr>
            <a:xfrm>
              <a:off x="1244039" y="638117"/>
              <a:ext cx="238407" cy="249531"/>
            </a:xfrm>
            <a:custGeom>
              <a:avLst/>
              <a:gdLst/>
              <a:ahLst/>
              <a:cxnLst/>
              <a:rect l="0" t="0" r="0" b="0"/>
              <a:pathLst>
                <a:path w="238407" h="249531">
                  <a:moveTo>
                    <a:pt x="41718" y="55183"/>
                  </a:moveTo>
                  <a:lnTo>
                    <a:pt x="22991" y="76711"/>
                  </a:lnTo>
                  <a:lnTo>
                    <a:pt x="0" y="138683"/>
                  </a:lnTo>
                  <a:lnTo>
                    <a:pt x="567" y="186525"/>
                  </a:lnTo>
                  <a:lnTo>
                    <a:pt x="9605" y="229491"/>
                  </a:lnTo>
                  <a:lnTo>
                    <a:pt x="17508" y="238618"/>
                  </a:lnTo>
                  <a:lnTo>
                    <a:pt x="41229" y="248758"/>
                  </a:lnTo>
                  <a:lnTo>
                    <a:pt x="66712" y="249530"/>
                  </a:lnTo>
                  <a:lnTo>
                    <a:pt x="117308" y="238613"/>
                  </a:lnTo>
                  <a:lnTo>
                    <a:pt x="148462" y="220336"/>
                  </a:lnTo>
                  <a:lnTo>
                    <a:pt x="209644" y="162859"/>
                  </a:lnTo>
                  <a:lnTo>
                    <a:pt x="226533" y="140856"/>
                  </a:lnTo>
                  <a:lnTo>
                    <a:pt x="235906" y="113335"/>
                  </a:lnTo>
                  <a:lnTo>
                    <a:pt x="238406" y="98153"/>
                  </a:lnTo>
                  <a:lnTo>
                    <a:pt x="233713" y="73814"/>
                  </a:lnTo>
                  <a:lnTo>
                    <a:pt x="215322" y="44363"/>
                  </a:lnTo>
                  <a:lnTo>
                    <a:pt x="198710" y="27965"/>
                  </a:lnTo>
                  <a:lnTo>
                    <a:pt x="141656" y="1402"/>
                  </a:lnTo>
                  <a:lnTo>
                    <a:pt x="116948" y="0"/>
                  </a:lnTo>
                  <a:lnTo>
                    <a:pt x="79415" y="3351"/>
                  </a:lnTo>
                  <a:lnTo>
                    <a:pt x="41718" y="476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1509245" y="702000"/>
              <a:ext cx="289627" cy="465796"/>
            </a:xfrm>
            <a:custGeom>
              <a:avLst/>
              <a:gdLst/>
              <a:ahLst/>
              <a:cxnLst/>
              <a:rect l="0" t="0" r="0" b="0"/>
              <a:pathLst>
                <a:path w="289627" h="465796">
                  <a:moveTo>
                    <a:pt x="242914" y="41722"/>
                  </a:moveTo>
                  <a:lnTo>
                    <a:pt x="236222" y="21647"/>
                  </a:lnTo>
                  <a:lnTo>
                    <a:pt x="221732" y="8056"/>
                  </a:lnTo>
                  <a:lnTo>
                    <a:pt x="211985" y="2471"/>
                  </a:lnTo>
                  <a:lnTo>
                    <a:pt x="186216" y="0"/>
                  </a:lnTo>
                  <a:lnTo>
                    <a:pt x="136475" y="6483"/>
                  </a:lnTo>
                  <a:lnTo>
                    <a:pt x="81120" y="21010"/>
                  </a:lnTo>
                  <a:lnTo>
                    <a:pt x="36706" y="43055"/>
                  </a:lnTo>
                  <a:lnTo>
                    <a:pt x="25608" y="51014"/>
                  </a:lnTo>
                  <a:lnTo>
                    <a:pt x="22410" y="57721"/>
                  </a:lnTo>
                  <a:lnTo>
                    <a:pt x="24480" y="63593"/>
                  </a:lnTo>
                  <a:lnTo>
                    <a:pt x="30062" y="68908"/>
                  </a:lnTo>
                  <a:lnTo>
                    <a:pt x="37986" y="71051"/>
                  </a:lnTo>
                  <a:lnTo>
                    <a:pt x="99573" y="67752"/>
                  </a:lnTo>
                  <a:lnTo>
                    <a:pt x="162414" y="77158"/>
                  </a:lnTo>
                  <a:lnTo>
                    <a:pt x="216742" y="92504"/>
                  </a:lnTo>
                  <a:lnTo>
                    <a:pt x="241086" y="102108"/>
                  </a:lnTo>
                  <a:lnTo>
                    <a:pt x="261243" y="115714"/>
                  </a:lnTo>
                  <a:lnTo>
                    <a:pt x="275804" y="138568"/>
                  </a:lnTo>
                  <a:lnTo>
                    <a:pt x="285544" y="167401"/>
                  </a:lnTo>
                  <a:lnTo>
                    <a:pt x="289626" y="213730"/>
                  </a:lnTo>
                  <a:lnTo>
                    <a:pt x="281187" y="254691"/>
                  </a:lnTo>
                  <a:lnTo>
                    <a:pt x="257684" y="306175"/>
                  </a:lnTo>
                  <a:lnTo>
                    <a:pt x="239820" y="340441"/>
                  </a:lnTo>
                  <a:lnTo>
                    <a:pt x="200488" y="394432"/>
                  </a:lnTo>
                  <a:lnTo>
                    <a:pt x="174163" y="421370"/>
                  </a:lnTo>
                  <a:lnTo>
                    <a:pt x="124599" y="447465"/>
                  </a:lnTo>
                  <a:lnTo>
                    <a:pt x="93688" y="460155"/>
                  </a:lnTo>
                  <a:lnTo>
                    <a:pt x="61274" y="465795"/>
                  </a:lnTo>
                  <a:lnTo>
                    <a:pt x="35664" y="460832"/>
                  </a:lnTo>
                  <a:lnTo>
                    <a:pt x="24913" y="455587"/>
                  </a:lnTo>
                  <a:lnTo>
                    <a:pt x="9232" y="438554"/>
                  </a:lnTo>
                  <a:lnTo>
                    <a:pt x="3089" y="428130"/>
                  </a:lnTo>
                  <a:lnTo>
                    <a:pt x="0" y="405342"/>
                  </a:lnTo>
                  <a:lnTo>
                    <a:pt x="4696" y="381208"/>
                  </a:lnTo>
                  <a:lnTo>
                    <a:pt x="38301" y="318929"/>
                  </a:lnTo>
                  <a:lnTo>
                    <a:pt x="92923" y="259735"/>
                  </a:lnTo>
                  <a:lnTo>
                    <a:pt x="149014" y="223135"/>
                  </a:lnTo>
                  <a:lnTo>
                    <a:pt x="206980" y="184214"/>
                  </a:lnTo>
                  <a:lnTo>
                    <a:pt x="255519" y="1551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1928635" y="768933"/>
              <a:ext cx="37817" cy="100845"/>
            </a:xfrm>
            <a:custGeom>
              <a:avLst/>
              <a:gdLst/>
              <a:ahLst/>
              <a:cxnLst/>
              <a:rect l="0" t="0" r="0" b="0"/>
              <a:pathLst>
                <a:path w="37817" h="100845">
                  <a:moveTo>
                    <a:pt x="37816" y="0"/>
                  </a:moveTo>
                  <a:lnTo>
                    <a:pt x="20271" y="59327"/>
                  </a:lnTo>
                  <a:lnTo>
                    <a:pt x="0" y="10084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1840397" y="617667"/>
              <a:ext cx="63028" cy="12607"/>
            </a:xfrm>
            <a:custGeom>
              <a:avLst/>
              <a:gdLst/>
              <a:ahLst/>
              <a:cxnLst/>
              <a:rect l="0" t="0" r="0" b="0"/>
              <a:pathLst>
                <a:path w="63028" h="12607">
                  <a:moveTo>
                    <a:pt x="0" y="0"/>
                  </a:moveTo>
                  <a:lnTo>
                    <a:pt x="63027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2099394" y="614058"/>
              <a:ext cx="358671" cy="306141"/>
            </a:xfrm>
            <a:custGeom>
              <a:avLst/>
              <a:gdLst/>
              <a:ahLst/>
              <a:cxnLst/>
              <a:rect l="0" t="0" r="0" b="0"/>
              <a:pathLst>
                <a:path w="358671" h="306141">
                  <a:moveTo>
                    <a:pt x="43534" y="41426"/>
                  </a:moveTo>
                  <a:lnTo>
                    <a:pt x="34871" y="74418"/>
                  </a:lnTo>
                  <a:lnTo>
                    <a:pt x="30696" y="124655"/>
                  </a:lnTo>
                  <a:lnTo>
                    <a:pt x="21211" y="174244"/>
                  </a:lnTo>
                  <a:lnTo>
                    <a:pt x="5458" y="229354"/>
                  </a:lnTo>
                  <a:lnTo>
                    <a:pt x="0" y="245402"/>
                  </a:lnTo>
                  <a:lnTo>
                    <a:pt x="6202" y="222938"/>
                  </a:lnTo>
                  <a:lnTo>
                    <a:pt x="32684" y="165155"/>
                  </a:lnTo>
                  <a:lnTo>
                    <a:pt x="56660" y="116370"/>
                  </a:lnTo>
                  <a:lnTo>
                    <a:pt x="85239" y="70168"/>
                  </a:lnTo>
                  <a:lnTo>
                    <a:pt x="132540" y="23604"/>
                  </a:lnTo>
                  <a:lnTo>
                    <a:pt x="169816" y="2842"/>
                  </a:lnTo>
                  <a:lnTo>
                    <a:pt x="194901" y="0"/>
                  </a:lnTo>
                  <a:lnTo>
                    <a:pt x="218655" y="4807"/>
                  </a:lnTo>
                  <a:lnTo>
                    <a:pt x="238549" y="16280"/>
                  </a:lnTo>
                  <a:lnTo>
                    <a:pt x="252994" y="34452"/>
                  </a:lnTo>
                  <a:lnTo>
                    <a:pt x="273679" y="87046"/>
                  </a:lnTo>
                  <a:lnTo>
                    <a:pt x="292653" y="149984"/>
                  </a:lnTo>
                  <a:lnTo>
                    <a:pt x="318188" y="204331"/>
                  </a:lnTo>
                  <a:lnTo>
                    <a:pt x="341512" y="266796"/>
                  </a:lnTo>
                  <a:lnTo>
                    <a:pt x="358670" y="30614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6" name="群組 35"/>
          <p:cNvGrpSpPr/>
          <p:nvPr/>
        </p:nvGrpSpPr>
        <p:grpSpPr>
          <a:xfrm>
            <a:off x="1023463" y="1210236"/>
            <a:ext cx="4359242" cy="1235224"/>
            <a:chOff x="1023463" y="1210236"/>
            <a:chExt cx="4359242" cy="1235224"/>
          </a:xfrm>
        </p:grpSpPr>
        <p:sp>
          <p:nvSpPr>
            <p:cNvPr id="11" name="手繪多邊形 10"/>
            <p:cNvSpPr/>
            <p:nvPr/>
          </p:nvSpPr>
          <p:spPr>
            <a:xfrm>
              <a:off x="1023463" y="1386600"/>
              <a:ext cx="1068840" cy="386108"/>
            </a:xfrm>
            <a:custGeom>
              <a:avLst/>
              <a:gdLst/>
              <a:ahLst/>
              <a:cxnLst/>
              <a:rect l="0" t="0" r="0" b="0"/>
              <a:pathLst>
                <a:path w="1068840" h="386108">
                  <a:moveTo>
                    <a:pt x="22790" y="0"/>
                  </a:moveTo>
                  <a:lnTo>
                    <a:pt x="31453" y="32993"/>
                  </a:lnTo>
                  <a:lnTo>
                    <a:pt x="34227" y="84631"/>
                  </a:lnTo>
                  <a:lnTo>
                    <a:pt x="33649" y="141482"/>
                  </a:lnTo>
                  <a:lnTo>
                    <a:pt x="25229" y="188985"/>
                  </a:lnTo>
                  <a:lnTo>
                    <a:pt x="13864" y="246167"/>
                  </a:lnTo>
                  <a:lnTo>
                    <a:pt x="3027" y="306062"/>
                  </a:lnTo>
                  <a:lnTo>
                    <a:pt x="0" y="342384"/>
                  </a:lnTo>
                  <a:lnTo>
                    <a:pt x="3395" y="355711"/>
                  </a:lnTo>
                  <a:lnTo>
                    <a:pt x="9860" y="365997"/>
                  </a:lnTo>
                  <a:lnTo>
                    <a:pt x="18372" y="374254"/>
                  </a:lnTo>
                  <a:lnTo>
                    <a:pt x="42769" y="383429"/>
                  </a:lnTo>
                  <a:lnTo>
                    <a:pt x="70887" y="386107"/>
                  </a:lnTo>
                  <a:lnTo>
                    <a:pt x="130644" y="380148"/>
                  </a:lnTo>
                  <a:lnTo>
                    <a:pt x="188738" y="378752"/>
                  </a:lnTo>
                  <a:lnTo>
                    <a:pt x="246569" y="378338"/>
                  </a:lnTo>
                  <a:lnTo>
                    <a:pt x="309609" y="371507"/>
                  </a:lnTo>
                  <a:lnTo>
                    <a:pt x="372587" y="366734"/>
                  </a:lnTo>
                  <a:lnTo>
                    <a:pt x="423673" y="365907"/>
                  </a:lnTo>
                  <a:lnTo>
                    <a:pt x="481140" y="365662"/>
                  </a:lnTo>
                  <a:lnTo>
                    <a:pt x="534271" y="365589"/>
                  </a:lnTo>
                  <a:lnTo>
                    <a:pt x="586896" y="365568"/>
                  </a:lnTo>
                  <a:lnTo>
                    <a:pt x="644819" y="364161"/>
                  </a:lnTo>
                  <a:lnTo>
                    <a:pt x="698085" y="356896"/>
                  </a:lnTo>
                  <a:lnTo>
                    <a:pt x="749350" y="354122"/>
                  </a:lnTo>
                  <a:lnTo>
                    <a:pt x="800021" y="353299"/>
                  </a:lnTo>
                  <a:lnTo>
                    <a:pt x="850517" y="353056"/>
                  </a:lnTo>
                  <a:lnTo>
                    <a:pt x="902362" y="352984"/>
                  </a:lnTo>
                  <a:lnTo>
                    <a:pt x="960053" y="354363"/>
                  </a:lnTo>
                  <a:lnTo>
                    <a:pt x="1010449" y="358818"/>
                  </a:lnTo>
                  <a:lnTo>
                    <a:pt x="1034131" y="350424"/>
                  </a:lnTo>
                  <a:lnTo>
                    <a:pt x="1041567" y="340062"/>
                  </a:lnTo>
                  <a:lnTo>
                    <a:pt x="1057235" y="276849"/>
                  </a:lnTo>
                  <a:lnTo>
                    <a:pt x="1065545" y="223024"/>
                  </a:lnTo>
                  <a:lnTo>
                    <a:pt x="1068007" y="166458"/>
                  </a:lnTo>
                  <a:lnTo>
                    <a:pt x="1068736" y="114216"/>
                  </a:lnTo>
                  <a:lnTo>
                    <a:pt x="1068839" y="97153"/>
                  </a:lnTo>
                  <a:lnTo>
                    <a:pt x="1061904" y="85778"/>
                  </a:lnTo>
                  <a:lnTo>
                    <a:pt x="1050277" y="78195"/>
                  </a:lnTo>
                  <a:lnTo>
                    <a:pt x="1020085" y="71169"/>
                  </a:lnTo>
                  <a:lnTo>
                    <a:pt x="971590" y="73688"/>
                  </a:lnTo>
                  <a:lnTo>
                    <a:pt x="920339" y="75057"/>
                  </a:lnTo>
                  <a:lnTo>
                    <a:pt x="861423" y="75462"/>
                  </a:lnTo>
                  <a:lnTo>
                    <a:pt x="801014" y="75582"/>
                  </a:lnTo>
                  <a:lnTo>
                    <a:pt x="747011" y="77019"/>
                  </a:lnTo>
                  <a:lnTo>
                    <a:pt x="694127" y="84292"/>
                  </a:lnTo>
                  <a:lnTo>
                    <a:pt x="634728" y="87069"/>
                  </a:lnTo>
                  <a:lnTo>
                    <a:pt x="574176" y="87892"/>
                  </a:lnTo>
                  <a:lnTo>
                    <a:pt x="518730" y="88136"/>
                  </a:lnTo>
                  <a:lnTo>
                    <a:pt x="458571" y="86808"/>
                  </a:lnTo>
                  <a:lnTo>
                    <a:pt x="397795" y="79567"/>
                  </a:lnTo>
                  <a:lnTo>
                    <a:pt x="342282" y="76798"/>
                  </a:lnTo>
                  <a:lnTo>
                    <a:pt x="283504" y="75978"/>
                  </a:lnTo>
                  <a:lnTo>
                    <a:pt x="229984" y="75735"/>
                  </a:lnTo>
                  <a:lnTo>
                    <a:pt x="178644" y="75663"/>
                  </a:lnTo>
                  <a:lnTo>
                    <a:pt x="126044" y="75639"/>
                  </a:lnTo>
                  <a:lnTo>
                    <a:pt x="111028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1034918" y="1979057"/>
              <a:ext cx="972225" cy="312233"/>
            </a:xfrm>
            <a:custGeom>
              <a:avLst/>
              <a:gdLst/>
              <a:ahLst/>
              <a:cxnLst/>
              <a:rect l="0" t="0" r="0" b="0"/>
              <a:pathLst>
                <a:path w="972225" h="312233">
                  <a:moveTo>
                    <a:pt x="23941" y="0"/>
                  </a:moveTo>
                  <a:lnTo>
                    <a:pt x="20206" y="51113"/>
                  </a:lnTo>
                  <a:lnTo>
                    <a:pt x="13087" y="114364"/>
                  </a:lnTo>
                  <a:lnTo>
                    <a:pt x="3018" y="175568"/>
                  </a:lnTo>
                  <a:lnTo>
                    <a:pt x="0" y="223672"/>
                  </a:lnTo>
                  <a:lnTo>
                    <a:pt x="1907" y="272007"/>
                  </a:lnTo>
                  <a:lnTo>
                    <a:pt x="12280" y="300169"/>
                  </a:lnTo>
                  <a:lnTo>
                    <a:pt x="20369" y="307960"/>
                  </a:lnTo>
                  <a:lnTo>
                    <a:pt x="29963" y="311753"/>
                  </a:lnTo>
                  <a:lnTo>
                    <a:pt x="53229" y="312232"/>
                  </a:lnTo>
                  <a:lnTo>
                    <a:pt x="99225" y="306028"/>
                  </a:lnTo>
                  <a:lnTo>
                    <a:pt x="156584" y="302167"/>
                  </a:lnTo>
                  <a:lnTo>
                    <a:pt x="216531" y="294175"/>
                  </a:lnTo>
                  <a:lnTo>
                    <a:pt x="270397" y="291185"/>
                  </a:lnTo>
                  <a:lnTo>
                    <a:pt x="321840" y="290298"/>
                  </a:lnTo>
                  <a:lnTo>
                    <a:pt x="373965" y="288635"/>
                  </a:lnTo>
                  <a:lnTo>
                    <a:pt x="431739" y="281295"/>
                  </a:lnTo>
                  <a:lnTo>
                    <a:pt x="484961" y="278498"/>
                  </a:lnTo>
                  <a:lnTo>
                    <a:pt x="536213" y="277669"/>
                  </a:lnTo>
                  <a:lnTo>
                    <a:pt x="588281" y="276023"/>
                  </a:lnTo>
                  <a:lnTo>
                    <a:pt x="646039" y="268688"/>
                  </a:lnTo>
                  <a:lnTo>
                    <a:pt x="697855" y="264491"/>
                  </a:lnTo>
                  <a:lnTo>
                    <a:pt x="757453" y="254970"/>
                  </a:lnTo>
                  <a:lnTo>
                    <a:pt x="816068" y="245982"/>
                  </a:lnTo>
                  <a:lnTo>
                    <a:pt x="866707" y="229319"/>
                  </a:lnTo>
                  <a:lnTo>
                    <a:pt x="913936" y="192496"/>
                  </a:lnTo>
                  <a:lnTo>
                    <a:pt x="946663" y="133715"/>
                  </a:lnTo>
                  <a:lnTo>
                    <a:pt x="971560" y="77146"/>
                  </a:lnTo>
                  <a:lnTo>
                    <a:pt x="972224" y="65437"/>
                  </a:lnTo>
                  <a:lnTo>
                    <a:pt x="965492" y="44957"/>
                  </a:lnTo>
                  <a:lnTo>
                    <a:pt x="956974" y="39775"/>
                  </a:lnTo>
                  <a:lnTo>
                    <a:pt x="903048" y="37788"/>
                  </a:lnTo>
                  <a:lnTo>
                    <a:pt x="851196" y="41543"/>
                  </a:lnTo>
                  <a:lnTo>
                    <a:pt x="791479" y="47791"/>
                  </a:lnTo>
                  <a:lnTo>
                    <a:pt x="733168" y="49642"/>
                  </a:lnTo>
                  <a:lnTo>
                    <a:pt x="676674" y="50191"/>
                  </a:lnTo>
                  <a:lnTo>
                    <a:pt x="619317" y="54088"/>
                  </a:lnTo>
                  <a:lnTo>
                    <a:pt x="563105" y="60379"/>
                  </a:lnTo>
                  <a:lnTo>
                    <a:pt x="502098" y="58508"/>
                  </a:lnTo>
                  <a:lnTo>
                    <a:pt x="443404" y="56553"/>
                  </a:lnTo>
                  <a:lnTo>
                    <a:pt x="386796" y="61109"/>
                  </a:lnTo>
                  <a:lnTo>
                    <a:pt x="329406" y="66194"/>
                  </a:lnTo>
                  <a:lnTo>
                    <a:pt x="276919" y="72836"/>
                  </a:lnTo>
                  <a:lnTo>
                    <a:pt x="225885" y="74804"/>
                  </a:lnTo>
                  <a:lnTo>
                    <a:pt x="175282" y="79122"/>
                  </a:lnTo>
                  <a:lnTo>
                    <a:pt x="143026" y="82786"/>
                  </a:lnTo>
                  <a:lnTo>
                    <a:pt x="95551" y="77461"/>
                  </a:lnTo>
                  <a:lnTo>
                    <a:pt x="74362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 12"/>
            <p:cNvSpPr/>
            <p:nvPr/>
          </p:nvSpPr>
          <p:spPr>
            <a:xfrm>
              <a:off x="2149785" y="2054690"/>
              <a:ext cx="30960" cy="126055"/>
            </a:xfrm>
            <a:custGeom>
              <a:avLst/>
              <a:gdLst/>
              <a:ahLst/>
              <a:cxnLst/>
              <a:rect l="0" t="0" r="0" b="0"/>
              <a:pathLst>
                <a:path w="30960" h="126055">
                  <a:moveTo>
                    <a:pt x="30959" y="0"/>
                  </a:moveTo>
                  <a:lnTo>
                    <a:pt x="13414" y="52635"/>
                  </a:lnTo>
                  <a:lnTo>
                    <a:pt x="0" y="98479"/>
                  </a:lnTo>
                  <a:lnTo>
                    <a:pt x="5748" y="12605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手繪多邊形 13"/>
            <p:cNvSpPr/>
            <p:nvPr/>
          </p:nvSpPr>
          <p:spPr>
            <a:xfrm>
              <a:off x="2155533" y="2032731"/>
              <a:ext cx="241419" cy="148014"/>
            </a:xfrm>
            <a:custGeom>
              <a:avLst/>
              <a:gdLst/>
              <a:ahLst/>
              <a:cxnLst/>
              <a:rect l="0" t="0" r="0" b="0"/>
              <a:pathLst>
                <a:path w="241419" h="148014">
                  <a:moveTo>
                    <a:pt x="0" y="72381"/>
                  </a:moveTo>
                  <a:lnTo>
                    <a:pt x="13384" y="52305"/>
                  </a:lnTo>
                  <a:lnTo>
                    <a:pt x="48474" y="26437"/>
                  </a:lnTo>
                  <a:lnTo>
                    <a:pt x="94353" y="7723"/>
                  </a:lnTo>
                  <a:lnTo>
                    <a:pt x="143429" y="0"/>
                  </a:lnTo>
                  <a:lnTo>
                    <a:pt x="186760" y="4403"/>
                  </a:lnTo>
                  <a:lnTo>
                    <a:pt x="209526" y="14623"/>
                  </a:lnTo>
                  <a:lnTo>
                    <a:pt x="219519" y="21270"/>
                  </a:lnTo>
                  <a:lnTo>
                    <a:pt x="234357" y="39861"/>
                  </a:lnTo>
                  <a:lnTo>
                    <a:pt x="240274" y="50701"/>
                  </a:lnTo>
                  <a:lnTo>
                    <a:pt x="241418" y="62129"/>
                  </a:lnTo>
                  <a:lnTo>
                    <a:pt x="235219" y="86032"/>
                  </a:lnTo>
                  <a:lnTo>
                    <a:pt x="201688" y="14801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手繪多邊形 14"/>
            <p:cNvSpPr/>
            <p:nvPr/>
          </p:nvSpPr>
          <p:spPr>
            <a:xfrm>
              <a:off x="2256377" y="1916030"/>
              <a:ext cx="37817" cy="504219"/>
            </a:xfrm>
            <a:custGeom>
              <a:avLst/>
              <a:gdLst/>
              <a:ahLst/>
              <a:cxnLst/>
              <a:rect l="0" t="0" r="0" b="0"/>
              <a:pathLst>
                <a:path w="37817" h="504219">
                  <a:moveTo>
                    <a:pt x="37816" y="0"/>
                  </a:moveTo>
                  <a:lnTo>
                    <a:pt x="37816" y="50318"/>
                  </a:lnTo>
                  <a:lnTo>
                    <a:pt x="36416" y="107504"/>
                  </a:lnTo>
                  <a:lnTo>
                    <a:pt x="29153" y="168801"/>
                  </a:lnTo>
                  <a:lnTo>
                    <a:pt x="26963" y="210415"/>
                  </a:lnTo>
                  <a:lnTo>
                    <a:pt x="22255" y="255988"/>
                  </a:lnTo>
                  <a:lnTo>
                    <a:pt x="16894" y="302854"/>
                  </a:lnTo>
                  <a:lnTo>
                    <a:pt x="14512" y="347027"/>
                  </a:lnTo>
                  <a:lnTo>
                    <a:pt x="6478" y="404575"/>
                  </a:lnTo>
                  <a:lnTo>
                    <a:pt x="1919" y="457109"/>
                  </a:lnTo>
                  <a:lnTo>
                    <a:pt x="0" y="50421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手繪多邊形 15"/>
            <p:cNvSpPr/>
            <p:nvPr/>
          </p:nvSpPr>
          <p:spPr>
            <a:xfrm>
              <a:off x="2432853" y="1878213"/>
              <a:ext cx="151267" cy="50423"/>
            </a:xfrm>
            <a:custGeom>
              <a:avLst/>
              <a:gdLst/>
              <a:ahLst/>
              <a:cxnLst/>
              <a:rect l="0" t="0" r="0" b="0"/>
              <a:pathLst>
                <a:path w="151267" h="50423">
                  <a:moveTo>
                    <a:pt x="0" y="50422"/>
                  </a:moveTo>
                  <a:lnTo>
                    <a:pt x="52636" y="32877"/>
                  </a:lnTo>
                  <a:lnTo>
                    <a:pt x="113741" y="12508"/>
                  </a:lnTo>
                  <a:lnTo>
                    <a:pt x="15126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手繪多邊形 16"/>
            <p:cNvSpPr/>
            <p:nvPr/>
          </p:nvSpPr>
          <p:spPr>
            <a:xfrm>
              <a:off x="2470670" y="1991662"/>
              <a:ext cx="25212" cy="189083"/>
            </a:xfrm>
            <a:custGeom>
              <a:avLst/>
              <a:gdLst/>
              <a:ahLst/>
              <a:cxnLst/>
              <a:rect l="0" t="0" r="0" b="0"/>
              <a:pathLst>
                <a:path w="25212" h="189083">
                  <a:moveTo>
                    <a:pt x="25211" y="0"/>
                  </a:moveTo>
                  <a:lnTo>
                    <a:pt x="11499" y="48607"/>
                  </a:lnTo>
                  <a:lnTo>
                    <a:pt x="3407" y="100306"/>
                  </a:lnTo>
                  <a:lnTo>
                    <a:pt x="1009" y="147372"/>
                  </a:lnTo>
                  <a:lnTo>
                    <a:pt x="0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手繪多邊形 17"/>
            <p:cNvSpPr/>
            <p:nvPr/>
          </p:nvSpPr>
          <p:spPr>
            <a:xfrm>
              <a:off x="2495881" y="2029479"/>
              <a:ext cx="63028" cy="12606"/>
            </a:xfrm>
            <a:custGeom>
              <a:avLst/>
              <a:gdLst/>
              <a:ahLst/>
              <a:cxnLst/>
              <a:rect l="0" t="0" r="0" b="0"/>
              <a:pathLst>
                <a:path w="63028" h="12606">
                  <a:moveTo>
                    <a:pt x="0" y="12605"/>
                  </a:moveTo>
                  <a:lnTo>
                    <a:pt x="6302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手繪多邊形 18"/>
            <p:cNvSpPr/>
            <p:nvPr/>
          </p:nvSpPr>
          <p:spPr>
            <a:xfrm>
              <a:off x="2495881" y="2067295"/>
              <a:ext cx="63028" cy="37818"/>
            </a:xfrm>
            <a:custGeom>
              <a:avLst/>
              <a:gdLst/>
              <a:ahLst/>
              <a:cxnLst/>
              <a:rect l="0" t="0" r="0" b="0"/>
              <a:pathLst>
                <a:path w="63028" h="37818">
                  <a:moveTo>
                    <a:pt x="0" y="37817"/>
                  </a:moveTo>
                  <a:lnTo>
                    <a:pt x="6302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手繪多邊形 19"/>
            <p:cNvSpPr/>
            <p:nvPr/>
          </p:nvSpPr>
          <p:spPr>
            <a:xfrm>
              <a:off x="2319404" y="2168139"/>
              <a:ext cx="214294" cy="88239"/>
            </a:xfrm>
            <a:custGeom>
              <a:avLst/>
              <a:gdLst/>
              <a:ahLst/>
              <a:cxnLst/>
              <a:rect l="0" t="0" r="0" b="0"/>
              <a:pathLst>
                <a:path w="214294" h="88239">
                  <a:moveTo>
                    <a:pt x="0" y="88238"/>
                  </a:moveTo>
                  <a:lnTo>
                    <a:pt x="59327" y="70693"/>
                  </a:lnTo>
                  <a:lnTo>
                    <a:pt x="122782" y="44414"/>
                  </a:lnTo>
                  <a:lnTo>
                    <a:pt x="181796" y="15983"/>
                  </a:lnTo>
                  <a:lnTo>
                    <a:pt x="21429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手繪多邊形 20"/>
            <p:cNvSpPr/>
            <p:nvPr/>
          </p:nvSpPr>
          <p:spPr>
            <a:xfrm>
              <a:off x="2364078" y="2306799"/>
              <a:ext cx="93987" cy="137162"/>
            </a:xfrm>
            <a:custGeom>
              <a:avLst/>
              <a:gdLst/>
              <a:ahLst/>
              <a:cxnLst/>
              <a:rect l="0" t="0" r="0" b="0"/>
              <a:pathLst>
                <a:path w="93987" h="137162">
                  <a:moveTo>
                    <a:pt x="30959" y="0"/>
                  </a:moveTo>
                  <a:lnTo>
                    <a:pt x="13414" y="52635"/>
                  </a:lnTo>
                  <a:lnTo>
                    <a:pt x="0" y="101281"/>
                  </a:lnTo>
                  <a:lnTo>
                    <a:pt x="2260" y="126249"/>
                  </a:lnTo>
                  <a:lnTo>
                    <a:pt x="7624" y="133187"/>
                  </a:lnTo>
                  <a:lnTo>
                    <a:pt x="15402" y="136412"/>
                  </a:lnTo>
                  <a:lnTo>
                    <a:pt x="24790" y="137161"/>
                  </a:lnTo>
                  <a:lnTo>
                    <a:pt x="46425" y="130524"/>
                  </a:lnTo>
                  <a:lnTo>
                    <a:pt x="93986" y="10084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手繪多邊形 21"/>
            <p:cNvSpPr/>
            <p:nvPr/>
          </p:nvSpPr>
          <p:spPr>
            <a:xfrm>
              <a:off x="2571514" y="2256377"/>
              <a:ext cx="88239" cy="37817"/>
            </a:xfrm>
            <a:custGeom>
              <a:avLst/>
              <a:gdLst/>
              <a:ahLst/>
              <a:cxnLst/>
              <a:rect l="0" t="0" r="0" b="0"/>
              <a:pathLst>
                <a:path w="88239" h="37817">
                  <a:moveTo>
                    <a:pt x="88238" y="0"/>
                  </a:moveTo>
                  <a:lnTo>
                    <a:pt x="26536" y="28763"/>
                  </a:lnTo>
                  <a:lnTo>
                    <a:pt x="0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2432853" y="2332010"/>
              <a:ext cx="226900" cy="113450"/>
            </a:xfrm>
            <a:custGeom>
              <a:avLst/>
              <a:gdLst/>
              <a:ahLst/>
              <a:cxnLst/>
              <a:rect l="0" t="0" r="0" b="0"/>
              <a:pathLst>
                <a:path w="226900" h="113450">
                  <a:moveTo>
                    <a:pt x="0" y="0"/>
                  </a:moveTo>
                  <a:lnTo>
                    <a:pt x="55840" y="41601"/>
                  </a:lnTo>
                  <a:lnTo>
                    <a:pt x="114163" y="73312"/>
                  </a:lnTo>
                  <a:lnTo>
                    <a:pt x="172675" y="95353"/>
                  </a:lnTo>
                  <a:lnTo>
                    <a:pt x="226899" y="1134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2407643" y="1310968"/>
              <a:ext cx="37817" cy="50422"/>
            </a:xfrm>
            <a:custGeom>
              <a:avLst/>
              <a:gdLst/>
              <a:ahLst/>
              <a:cxnLst/>
              <a:rect l="0" t="0" r="0" b="0"/>
              <a:pathLst>
                <a:path w="37817" h="50422">
                  <a:moveTo>
                    <a:pt x="0" y="0"/>
                  </a:moveTo>
                  <a:lnTo>
                    <a:pt x="37816" y="5042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2193350" y="1449628"/>
              <a:ext cx="37817" cy="63028"/>
            </a:xfrm>
            <a:custGeom>
              <a:avLst/>
              <a:gdLst/>
              <a:ahLst/>
              <a:cxnLst/>
              <a:rect l="0" t="0" r="0" b="0"/>
              <a:pathLst>
                <a:path w="37817" h="63028">
                  <a:moveTo>
                    <a:pt x="0" y="0"/>
                  </a:moveTo>
                  <a:lnTo>
                    <a:pt x="11464" y="28790"/>
                  </a:lnTo>
                  <a:lnTo>
                    <a:pt x="37816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2369826" y="1431310"/>
              <a:ext cx="316772" cy="81346"/>
            </a:xfrm>
            <a:custGeom>
              <a:avLst/>
              <a:gdLst/>
              <a:ahLst/>
              <a:cxnLst/>
              <a:rect l="0" t="0" r="0" b="0"/>
              <a:pathLst>
                <a:path w="316772" h="81346">
                  <a:moveTo>
                    <a:pt x="0" y="43529"/>
                  </a:moveTo>
                  <a:lnTo>
                    <a:pt x="59327" y="19292"/>
                  </a:lnTo>
                  <a:lnTo>
                    <a:pt x="119823" y="9736"/>
                  </a:lnTo>
                  <a:lnTo>
                    <a:pt x="162969" y="3766"/>
                  </a:lnTo>
                  <a:lnTo>
                    <a:pt x="222896" y="0"/>
                  </a:lnTo>
                  <a:lnTo>
                    <a:pt x="272400" y="7755"/>
                  </a:lnTo>
                  <a:lnTo>
                    <a:pt x="286645" y="11276"/>
                  </a:lnTo>
                  <a:lnTo>
                    <a:pt x="297543" y="17825"/>
                  </a:lnTo>
                  <a:lnTo>
                    <a:pt x="313387" y="36307"/>
                  </a:lnTo>
                  <a:lnTo>
                    <a:pt x="316771" y="45717"/>
                  </a:lnTo>
                  <a:lnTo>
                    <a:pt x="315137" y="8134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手繪多邊形 26"/>
            <p:cNvSpPr/>
            <p:nvPr/>
          </p:nvSpPr>
          <p:spPr>
            <a:xfrm>
              <a:off x="2332010" y="1588288"/>
              <a:ext cx="75634" cy="37817"/>
            </a:xfrm>
            <a:custGeom>
              <a:avLst/>
              <a:gdLst/>
              <a:ahLst/>
              <a:cxnLst/>
              <a:rect l="0" t="0" r="0" b="0"/>
              <a:pathLst>
                <a:path w="75634" h="37817">
                  <a:moveTo>
                    <a:pt x="75633" y="0"/>
                  </a:moveTo>
                  <a:lnTo>
                    <a:pt x="54105" y="18726"/>
                  </a:lnTo>
                  <a:lnTo>
                    <a:pt x="18313" y="33630"/>
                  </a:lnTo>
                  <a:lnTo>
                    <a:pt x="0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手繪多邊形 27"/>
            <p:cNvSpPr/>
            <p:nvPr/>
          </p:nvSpPr>
          <p:spPr>
            <a:xfrm>
              <a:off x="2369826" y="1689131"/>
              <a:ext cx="214294" cy="23698"/>
            </a:xfrm>
            <a:custGeom>
              <a:avLst/>
              <a:gdLst/>
              <a:ahLst/>
              <a:cxnLst/>
              <a:rect l="0" t="0" r="0" b="0"/>
              <a:pathLst>
                <a:path w="214294" h="23698">
                  <a:moveTo>
                    <a:pt x="0" y="0"/>
                  </a:moveTo>
                  <a:lnTo>
                    <a:pt x="52635" y="17545"/>
                  </a:lnTo>
                  <a:lnTo>
                    <a:pt x="111345" y="23697"/>
                  </a:lnTo>
                  <a:lnTo>
                    <a:pt x="173156" y="21177"/>
                  </a:lnTo>
                  <a:lnTo>
                    <a:pt x="214293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手繪多邊形 28"/>
            <p:cNvSpPr/>
            <p:nvPr/>
          </p:nvSpPr>
          <p:spPr>
            <a:xfrm>
              <a:off x="2268982" y="1550471"/>
              <a:ext cx="340349" cy="264716"/>
            </a:xfrm>
            <a:custGeom>
              <a:avLst/>
              <a:gdLst/>
              <a:ahLst/>
              <a:cxnLst/>
              <a:rect l="0" t="0" r="0" b="0"/>
              <a:pathLst>
                <a:path w="340349" h="264716">
                  <a:moveTo>
                    <a:pt x="340348" y="0"/>
                  </a:moveTo>
                  <a:lnTo>
                    <a:pt x="287282" y="60328"/>
                  </a:lnTo>
                  <a:lnTo>
                    <a:pt x="226551" y="108339"/>
                  </a:lnTo>
                  <a:lnTo>
                    <a:pt x="163826" y="151146"/>
                  </a:lnTo>
                  <a:lnTo>
                    <a:pt x="102239" y="193268"/>
                  </a:lnTo>
                  <a:lnTo>
                    <a:pt x="60398" y="223160"/>
                  </a:lnTo>
                  <a:lnTo>
                    <a:pt x="28167" y="242131"/>
                  </a:lnTo>
                  <a:lnTo>
                    <a:pt x="0" y="2647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手繪多邊形 29"/>
            <p:cNvSpPr/>
            <p:nvPr/>
          </p:nvSpPr>
          <p:spPr>
            <a:xfrm>
              <a:off x="2533697" y="1726948"/>
              <a:ext cx="25212" cy="63028"/>
            </a:xfrm>
            <a:custGeom>
              <a:avLst/>
              <a:gdLst/>
              <a:ahLst/>
              <a:cxnLst/>
              <a:rect l="0" t="0" r="0" b="0"/>
              <a:pathLst>
                <a:path w="25212" h="63028">
                  <a:moveTo>
                    <a:pt x="25211" y="0"/>
                  </a:moveTo>
                  <a:lnTo>
                    <a:pt x="0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手繪多邊形 30"/>
            <p:cNvSpPr/>
            <p:nvPr/>
          </p:nvSpPr>
          <p:spPr>
            <a:xfrm>
              <a:off x="2375740" y="1752159"/>
              <a:ext cx="233591" cy="87099"/>
            </a:xfrm>
            <a:custGeom>
              <a:avLst/>
              <a:gdLst/>
              <a:ahLst/>
              <a:cxnLst/>
              <a:rect l="0" t="0" r="0" b="0"/>
              <a:pathLst>
                <a:path w="233591" h="87099">
                  <a:moveTo>
                    <a:pt x="6692" y="0"/>
                  </a:moveTo>
                  <a:lnTo>
                    <a:pt x="0" y="20075"/>
                  </a:lnTo>
                  <a:lnTo>
                    <a:pt x="449" y="41136"/>
                  </a:lnTo>
                  <a:lnTo>
                    <a:pt x="6718" y="63102"/>
                  </a:lnTo>
                  <a:lnTo>
                    <a:pt x="18842" y="82202"/>
                  </a:lnTo>
                  <a:lnTo>
                    <a:pt x="30199" y="87015"/>
                  </a:lnTo>
                  <a:lnTo>
                    <a:pt x="78240" y="87098"/>
                  </a:lnTo>
                  <a:lnTo>
                    <a:pt x="141640" y="74577"/>
                  </a:lnTo>
                  <a:lnTo>
                    <a:pt x="201732" y="65309"/>
                  </a:lnTo>
                  <a:lnTo>
                    <a:pt x="233590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2697568" y="1739553"/>
              <a:ext cx="12606" cy="113450"/>
            </a:xfrm>
            <a:custGeom>
              <a:avLst/>
              <a:gdLst/>
              <a:ahLst/>
              <a:cxnLst/>
              <a:rect l="0" t="0" r="0" b="0"/>
              <a:pathLst>
                <a:path w="12606" h="113450">
                  <a:moveTo>
                    <a:pt x="12605" y="0"/>
                  </a:moveTo>
                  <a:lnTo>
                    <a:pt x="2628" y="44872"/>
                  </a:lnTo>
                  <a:lnTo>
                    <a:pt x="779" y="82859"/>
                  </a:lnTo>
                  <a:lnTo>
                    <a:pt x="0" y="1134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手繪多邊形 32"/>
            <p:cNvSpPr/>
            <p:nvPr/>
          </p:nvSpPr>
          <p:spPr>
            <a:xfrm>
              <a:off x="2521091" y="1260546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手繪多邊形 33"/>
            <p:cNvSpPr/>
            <p:nvPr/>
          </p:nvSpPr>
          <p:spPr>
            <a:xfrm>
              <a:off x="2672357" y="1210236"/>
              <a:ext cx="2508487" cy="251998"/>
            </a:xfrm>
            <a:custGeom>
              <a:avLst/>
              <a:gdLst/>
              <a:ahLst/>
              <a:cxnLst/>
              <a:rect l="0" t="0" r="0" b="0"/>
              <a:pathLst>
                <a:path w="2508487" h="251998">
                  <a:moveTo>
                    <a:pt x="0" y="37704"/>
                  </a:moveTo>
                  <a:lnTo>
                    <a:pt x="62319" y="33969"/>
                  </a:lnTo>
                  <a:lnTo>
                    <a:pt x="106131" y="29041"/>
                  </a:lnTo>
                  <a:lnTo>
                    <a:pt x="153615" y="26851"/>
                  </a:lnTo>
                  <a:lnTo>
                    <a:pt x="206467" y="22143"/>
                  </a:lnTo>
                  <a:lnTo>
                    <a:pt x="262637" y="16782"/>
                  </a:lnTo>
                  <a:lnTo>
                    <a:pt x="320282" y="14399"/>
                  </a:lnTo>
                  <a:lnTo>
                    <a:pt x="378584" y="9606"/>
                  </a:lnTo>
                  <a:lnTo>
                    <a:pt x="432974" y="4207"/>
                  </a:lnTo>
                  <a:lnTo>
                    <a:pt x="475822" y="1808"/>
                  </a:lnTo>
                  <a:lnTo>
                    <a:pt x="524746" y="741"/>
                  </a:lnTo>
                  <a:lnTo>
                    <a:pt x="574968" y="267"/>
                  </a:lnTo>
                  <a:lnTo>
                    <a:pt x="634740" y="0"/>
                  </a:lnTo>
                  <a:lnTo>
                    <a:pt x="687932" y="1322"/>
                  </a:lnTo>
                  <a:lnTo>
                    <a:pt x="743376" y="8561"/>
                  </a:lnTo>
                  <a:lnTo>
                    <a:pt x="793056" y="10746"/>
                  </a:lnTo>
                  <a:lnTo>
                    <a:pt x="856071" y="11976"/>
                  </a:lnTo>
                  <a:lnTo>
                    <a:pt x="910224" y="19032"/>
                  </a:lnTo>
                  <a:lnTo>
                    <a:pt x="961751" y="23301"/>
                  </a:lnTo>
                  <a:lnTo>
                    <a:pt x="1006829" y="28035"/>
                  </a:lnTo>
                  <a:lnTo>
                    <a:pt x="1055343" y="34807"/>
                  </a:lnTo>
                  <a:lnTo>
                    <a:pt x="1118354" y="46495"/>
                  </a:lnTo>
                  <a:lnTo>
                    <a:pt x="1169805" y="54683"/>
                  </a:lnTo>
                  <a:lnTo>
                    <a:pt x="1225352" y="62992"/>
                  </a:lnTo>
                  <a:lnTo>
                    <a:pt x="1278519" y="69952"/>
                  </a:lnTo>
                  <a:lnTo>
                    <a:pt x="1338547" y="75271"/>
                  </a:lnTo>
                  <a:lnTo>
                    <a:pt x="1400918" y="88907"/>
                  </a:lnTo>
                  <a:lnTo>
                    <a:pt x="1457605" y="100963"/>
                  </a:lnTo>
                  <a:lnTo>
                    <a:pt x="1520155" y="113406"/>
                  </a:lnTo>
                  <a:lnTo>
                    <a:pt x="1560807" y="121771"/>
                  </a:lnTo>
                  <a:lnTo>
                    <a:pt x="1611556" y="130158"/>
                  </a:lnTo>
                  <a:lnTo>
                    <a:pt x="1668480" y="142754"/>
                  </a:lnTo>
                  <a:lnTo>
                    <a:pt x="1713101" y="151155"/>
                  </a:lnTo>
                  <a:lnTo>
                    <a:pt x="1764213" y="159558"/>
                  </a:lnTo>
                  <a:lnTo>
                    <a:pt x="1814940" y="167961"/>
                  </a:lnTo>
                  <a:lnTo>
                    <a:pt x="1869234" y="176365"/>
                  </a:lnTo>
                  <a:lnTo>
                    <a:pt x="1924645" y="184768"/>
                  </a:lnTo>
                  <a:lnTo>
                    <a:pt x="1977283" y="193172"/>
                  </a:lnTo>
                  <a:lnTo>
                    <a:pt x="2024956" y="201575"/>
                  </a:lnTo>
                  <a:lnTo>
                    <a:pt x="2069487" y="209979"/>
                  </a:lnTo>
                  <a:lnTo>
                    <a:pt x="2112621" y="218383"/>
                  </a:lnTo>
                  <a:lnTo>
                    <a:pt x="2155136" y="226786"/>
                  </a:lnTo>
                  <a:lnTo>
                    <a:pt x="2214707" y="235657"/>
                  </a:lnTo>
                  <a:lnTo>
                    <a:pt x="2267841" y="242020"/>
                  </a:lnTo>
                  <a:lnTo>
                    <a:pt x="2319066" y="249041"/>
                  </a:lnTo>
                  <a:lnTo>
                    <a:pt x="2369726" y="251121"/>
                  </a:lnTo>
                  <a:lnTo>
                    <a:pt x="2420218" y="251737"/>
                  </a:lnTo>
                  <a:lnTo>
                    <a:pt x="2466926" y="251920"/>
                  </a:lnTo>
                  <a:lnTo>
                    <a:pt x="2508486" y="2519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4928734" y="1386600"/>
              <a:ext cx="453971" cy="302532"/>
            </a:xfrm>
            <a:custGeom>
              <a:avLst/>
              <a:gdLst/>
              <a:ahLst/>
              <a:cxnLst/>
              <a:rect l="0" t="0" r="0" b="0"/>
              <a:pathLst>
                <a:path w="453971" h="302532">
                  <a:moveTo>
                    <a:pt x="88238" y="0"/>
                  </a:moveTo>
                  <a:lnTo>
                    <a:pt x="140873" y="17545"/>
                  </a:lnTo>
                  <a:lnTo>
                    <a:pt x="200984" y="32360"/>
                  </a:lnTo>
                  <a:lnTo>
                    <a:pt x="257192" y="37601"/>
                  </a:lnTo>
                  <a:lnTo>
                    <a:pt x="308550" y="47401"/>
                  </a:lnTo>
                  <a:lnTo>
                    <a:pt x="364258" y="63261"/>
                  </a:lnTo>
                  <a:lnTo>
                    <a:pt x="427014" y="85468"/>
                  </a:lnTo>
                  <a:lnTo>
                    <a:pt x="447029" y="99146"/>
                  </a:lnTo>
                  <a:lnTo>
                    <a:pt x="452086" y="108116"/>
                  </a:lnTo>
                  <a:lnTo>
                    <a:pt x="453970" y="129287"/>
                  </a:lnTo>
                  <a:lnTo>
                    <a:pt x="448310" y="139414"/>
                  </a:lnTo>
                  <a:lnTo>
                    <a:pt x="427081" y="158137"/>
                  </a:lnTo>
                  <a:lnTo>
                    <a:pt x="367803" y="184318"/>
                  </a:lnTo>
                  <a:lnTo>
                    <a:pt x="318758" y="205567"/>
                  </a:lnTo>
                  <a:lnTo>
                    <a:pt x="255730" y="226005"/>
                  </a:lnTo>
                  <a:lnTo>
                    <a:pt x="195711" y="250221"/>
                  </a:lnTo>
                  <a:lnTo>
                    <a:pt x="146538" y="267112"/>
                  </a:lnTo>
                  <a:lnTo>
                    <a:pt x="96486" y="280988"/>
                  </a:lnTo>
                  <a:lnTo>
                    <a:pt x="40847" y="296823"/>
                  </a:lnTo>
                  <a:lnTo>
                    <a:pt x="0" y="30253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5651983" y="1064077"/>
            <a:ext cx="3108264" cy="1290167"/>
            <a:chOff x="5651983" y="1064077"/>
            <a:chExt cx="3108264" cy="1290167"/>
          </a:xfrm>
        </p:grpSpPr>
        <p:sp>
          <p:nvSpPr>
            <p:cNvPr id="37" name="手繪多邊形 36"/>
            <p:cNvSpPr/>
            <p:nvPr/>
          </p:nvSpPr>
          <p:spPr>
            <a:xfrm>
              <a:off x="6189280" y="1424417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手繪多邊形 37"/>
            <p:cNvSpPr/>
            <p:nvPr/>
          </p:nvSpPr>
          <p:spPr>
            <a:xfrm>
              <a:off x="5651983" y="1064077"/>
              <a:ext cx="1099019" cy="902375"/>
            </a:xfrm>
            <a:custGeom>
              <a:avLst/>
              <a:gdLst/>
              <a:ahLst/>
              <a:cxnLst/>
              <a:rect l="0" t="0" r="0" b="0"/>
              <a:pathLst>
                <a:path w="1099019" h="902375">
                  <a:moveTo>
                    <a:pt x="474270" y="322523"/>
                  </a:moveTo>
                  <a:lnTo>
                    <a:pt x="441278" y="313861"/>
                  </a:lnTo>
                  <a:lnTo>
                    <a:pt x="391040" y="312487"/>
                  </a:lnTo>
                  <a:lnTo>
                    <a:pt x="338650" y="321728"/>
                  </a:lnTo>
                  <a:lnTo>
                    <a:pt x="279397" y="341585"/>
                  </a:lnTo>
                  <a:lnTo>
                    <a:pt x="221689" y="365210"/>
                  </a:lnTo>
                  <a:lnTo>
                    <a:pt x="167496" y="402023"/>
                  </a:lnTo>
                  <a:lnTo>
                    <a:pt x="120060" y="437118"/>
                  </a:lnTo>
                  <a:lnTo>
                    <a:pt x="60531" y="493312"/>
                  </a:lnTo>
                  <a:lnTo>
                    <a:pt x="34521" y="541823"/>
                  </a:lnTo>
                  <a:lnTo>
                    <a:pt x="5922" y="599743"/>
                  </a:lnTo>
                  <a:lnTo>
                    <a:pt x="0" y="631079"/>
                  </a:lnTo>
                  <a:lnTo>
                    <a:pt x="4838" y="659946"/>
                  </a:lnTo>
                  <a:lnTo>
                    <a:pt x="23311" y="696086"/>
                  </a:lnTo>
                  <a:lnTo>
                    <a:pt x="50260" y="724535"/>
                  </a:lnTo>
                  <a:lnTo>
                    <a:pt x="74329" y="740699"/>
                  </a:lnTo>
                  <a:lnTo>
                    <a:pt x="120778" y="756273"/>
                  </a:lnTo>
                  <a:lnTo>
                    <a:pt x="175469" y="760109"/>
                  </a:lnTo>
                  <a:lnTo>
                    <a:pt x="233013" y="749567"/>
                  </a:lnTo>
                  <a:lnTo>
                    <a:pt x="284842" y="733997"/>
                  </a:lnTo>
                  <a:lnTo>
                    <a:pt x="348170" y="713252"/>
                  </a:lnTo>
                  <a:lnTo>
                    <a:pt x="398628" y="689786"/>
                  </a:lnTo>
                  <a:lnTo>
                    <a:pt x="457720" y="658175"/>
                  </a:lnTo>
                  <a:lnTo>
                    <a:pt x="511307" y="624957"/>
                  </a:lnTo>
                  <a:lnTo>
                    <a:pt x="569046" y="591421"/>
                  </a:lnTo>
                  <a:lnTo>
                    <a:pt x="624337" y="549158"/>
                  </a:lnTo>
                  <a:lnTo>
                    <a:pt x="675720" y="508648"/>
                  </a:lnTo>
                  <a:lnTo>
                    <a:pt x="737553" y="456852"/>
                  </a:lnTo>
                  <a:lnTo>
                    <a:pt x="793114" y="393833"/>
                  </a:lnTo>
                  <a:lnTo>
                    <a:pt x="842586" y="330807"/>
                  </a:lnTo>
                  <a:lnTo>
                    <a:pt x="863924" y="276383"/>
                  </a:lnTo>
                  <a:lnTo>
                    <a:pt x="877315" y="222949"/>
                  </a:lnTo>
                  <a:lnTo>
                    <a:pt x="886418" y="171634"/>
                  </a:lnTo>
                  <a:lnTo>
                    <a:pt x="885380" y="124682"/>
                  </a:lnTo>
                  <a:lnTo>
                    <a:pt x="878281" y="97335"/>
                  </a:lnTo>
                  <a:lnTo>
                    <a:pt x="850899" y="49276"/>
                  </a:lnTo>
                  <a:lnTo>
                    <a:pt x="823033" y="21199"/>
                  </a:lnTo>
                  <a:lnTo>
                    <a:pt x="811824" y="12393"/>
                  </a:lnTo>
                  <a:lnTo>
                    <a:pt x="784430" y="2609"/>
                  </a:lnTo>
                  <a:lnTo>
                    <a:pt x="769281" y="0"/>
                  </a:lnTo>
                  <a:lnTo>
                    <a:pt x="741245" y="4571"/>
                  </a:lnTo>
                  <a:lnTo>
                    <a:pt x="705573" y="22893"/>
                  </a:lnTo>
                  <a:lnTo>
                    <a:pt x="686318" y="40890"/>
                  </a:lnTo>
                  <a:lnTo>
                    <a:pt x="651133" y="101828"/>
                  </a:lnTo>
                  <a:lnTo>
                    <a:pt x="629385" y="160490"/>
                  </a:lnTo>
                  <a:lnTo>
                    <a:pt x="620243" y="202888"/>
                  </a:lnTo>
                  <a:lnTo>
                    <a:pt x="616181" y="249744"/>
                  </a:lnTo>
                  <a:lnTo>
                    <a:pt x="607201" y="303293"/>
                  </a:lnTo>
                  <a:lnTo>
                    <a:pt x="602362" y="365847"/>
                  </a:lnTo>
                  <a:lnTo>
                    <a:pt x="601230" y="413209"/>
                  </a:lnTo>
                  <a:lnTo>
                    <a:pt x="599326" y="462271"/>
                  </a:lnTo>
                  <a:lnTo>
                    <a:pt x="593812" y="512089"/>
                  </a:lnTo>
                  <a:lnTo>
                    <a:pt x="590427" y="565977"/>
                  </a:lnTo>
                  <a:lnTo>
                    <a:pt x="587522" y="617005"/>
                  </a:lnTo>
                  <a:lnTo>
                    <a:pt x="578012" y="669356"/>
                  </a:lnTo>
                  <a:lnTo>
                    <a:pt x="562250" y="724689"/>
                  </a:lnTo>
                  <a:lnTo>
                    <a:pt x="549826" y="770826"/>
                  </a:lnTo>
                  <a:lnTo>
                    <a:pt x="538664" y="806092"/>
                  </a:lnTo>
                  <a:lnTo>
                    <a:pt x="492087" y="869413"/>
                  </a:lnTo>
                  <a:lnTo>
                    <a:pt x="484747" y="871996"/>
                  </a:lnTo>
                  <a:lnTo>
                    <a:pt x="478454" y="869517"/>
                  </a:lnTo>
                  <a:lnTo>
                    <a:pt x="472857" y="863662"/>
                  </a:lnTo>
                  <a:lnTo>
                    <a:pt x="466639" y="842217"/>
                  </a:lnTo>
                  <a:lnTo>
                    <a:pt x="465276" y="815412"/>
                  </a:lnTo>
                  <a:lnTo>
                    <a:pt x="475813" y="756497"/>
                  </a:lnTo>
                  <a:lnTo>
                    <a:pt x="491067" y="706018"/>
                  </a:lnTo>
                  <a:lnTo>
                    <a:pt x="521318" y="644627"/>
                  </a:lnTo>
                  <a:lnTo>
                    <a:pt x="545946" y="608599"/>
                  </a:lnTo>
                  <a:lnTo>
                    <a:pt x="577676" y="580184"/>
                  </a:lnTo>
                  <a:lnTo>
                    <a:pt x="605198" y="573832"/>
                  </a:lnTo>
                  <a:lnTo>
                    <a:pt x="633304" y="577078"/>
                  </a:lnTo>
                  <a:lnTo>
                    <a:pt x="655133" y="587858"/>
                  </a:lnTo>
                  <a:lnTo>
                    <a:pt x="670437" y="605721"/>
                  </a:lnTo>
                  <a:lnTo>
                    <a:pt x="686927" y="646871"/>
                  </a:lnTo>
                  <a:lnTo>
                    <a:pt x="696948" y="703416"/>
                  </a:lnTo>
                  <a:lnTo>
                    <a:pt x="703652" y="760788"/>
                  </a:lnTo>
                  <a:lnTo>
                    <a:pt x="718244" y="813269"/>
                  </a:lnTo>
                  <a:lnTo>
                    <a:pt x="740309" y="856831"/>
                  </a:lnTo>
                  <a:lnTo>
                    <a:pt x="757781" y="876531"/>
                  </a:lnTo>
                  <a:lnTo>
                    <a:pt x="779553" y="889955"/>
                  </a:lnTo>
                  <a:lnTo>
                    <a:pt x="803235" y="893120"/>
                  </a:lnTo>
                  <a:lnTo>
                    <a:pt x="847660" y="883292"/>
                  </a:lnTo>
                  <a:lnTo>
                    <a:pt x="901441" y="858904"/>
                  </a:lnTo>
                  <a:lnTo>
                    <a:pt x="963113" y="826403"/>
                  </a:lnTo>
                  <a:lnTo>
                    <a:pt x="1023727" y="769270"/>
                  </a:lnTo>
                  <a:lnTo>
                    <a:pt x="1066792" y="715842"/>
                  </a:lnTo>
                  <a:lnTo>
                    <a:pt x="1092112" y="674831"/>
                  </a:lnTo>
                  <a:lnTo>
                    <a:pt x="1099018" y="643909"/>
                  </a:lnTo>
                  <a:lnTo>
                    <a:pt x="1096214" y="595003"/>
                  </a:lnTo>
                  <a:lnTo>
                    <a:pt x="1089186" y="584011"/>
                  </a:lnTo>
                  <a:lnTo>
                    <a:pt x="1078898" y="576683"/>
                  </a:lnTo>
                  <a:lnTo>
                    <a:pt x="1066437" y="571798"/>
                  </a:lnTo>
                  <a:lnTo>
                    <a:pt x="1041387" y="570105"/>
                  </a:lnTo>
                  <a:lnTo>
                    <a:pt x="991068" y="580430"/>
                  </a:lnTo>
                  <a:lnTo>
                    <a:pt x="959961" y="598604"/>
                  </a:lnTo>
                  <a:lnTo>
                    <a:pt x="915692" y="641306"/>
                  </a:lnTo>
                  <a:lnTo>
                    <a:pt x="882255" y="698502"/>
                  </a:lnTo>
                  <a:lnTo>
                    <a:pt x="861747" y="757369"/>
                  </a:lnTo>
                  <a:lnTo>
                    <a:pt x="860308" y="786105"/>
                  </a:lnTo>
                  <a:lnTo>
                    <a:pt x="870796" y="838790"/>
                  </a:lnTo>
                  <a:lnTo>
                    <a:pt x="889541" y="860576"/>
                  </a:lnTo>
                  <a:lnTo>
                    <a:pt x="940532" y="890694"/>
                  </a:lnTo>
                  <a:lnTo>
                    <a:pt x="1002453" y="900836"/>
                  </a:lnTo>
                  <a:lnTo>
                    <a:pt x="1016305" y="90237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手繪多邊形 38"/>
            <p:cNvSpPr/>
            <p:nvPr/>
          </p:nvSpPr>
          <p:spPr>
            <a:xfrm>
              <a:off x="6815536" y="1689131"/>
              <a:ext cx="205705" cy="282812"/>
            </a:xfrm>
            <a:custGeom>
              <a:avLst/>
              <a:gdLst/>
              <a:ahLst/>
              <a:cxnLst/>
              <a:rect l="0" t="0" r="0" b="0"/>
              <a:pathLst>
                <a:path w="205705" h="282812">
                  <a:moveTo>
                    <a:pt x="193099" y="0"/>
                  </a:moveTo>
                  <a:lnTo>
                    <a:pt x="133772" y="52636"/>
                  </a:lnTo>
                  <a:lnTo>
                    <a:pt x="72309" y="108704"/>
                  </a:lnTo>
                  <a:lnTo>
                    <a:pt x="29368" y="168642"/>
                  </a:lnTo>
                  <a:lnTo>
                    <a:pt x="2332" y="225351"/>
                  </a:lnTo>
                  <a:lnTo>
                    <a:pt x="0" y="251422"/>
                  </a:lnTo>
                  <a:lnTo>
                    <a:pt x="1339" y="264257"/>
                  </a:lnTo>
                  <a:lnTo>
                    <a:pt x="7834" y="272813"/>
                  </a:lnTo>
                  <a:lnTo>
                    <a:pt x="29990" y="282320"/>
                  </a:lnTo>
                  <a:lnTo>
                    <a:pt x="54777" y="282811"/>
                  </a:lnTo>
                  <a:lnTo>
                    <a:pt x="96090" y="271477"/>
                  </a:lnTo>
                  <a:lnTo>
                    <a:pt x="126174" y="255115"/>
                  </a:lnTo>
                  <a:lnTo>
                    <a:pt x="175989" y="202696"/>
                  </a:lnTo>
                  <a:lnTo>
                    <a:pt x="205704" y="1638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手繪多邊形 39"/>
            <p:cNvSpPr/>
            <p:nvPr/>
          </p:nvSpPr>
          <p:spPr>
            <a:xfrm>
              <a:off x="7033846" y="1222729"/>
              <a:ext cx="50423" cy="819356"/>
            </a:xfrm>
            <a:custGeom>
              <a:avLst/>
              <a:gdLst/>
              <a:ahLst/>
              <a:cxnLst/>
              <a:rect l="0" t="0" r="0" b="0"/>
              <a:pathLst>
                <a:path w="50423" h="819356">
                  <a:moveTo>
                    <a:pt x="50422" y="0"/>
                  </a:moveTo>
                  <a:lnTo>
                    <a:pt x="50422" y="61783"/>
                  </a:lnTo>
                  <a:lnTo>
                    <a:pt x="50422" y="111962"/>
                  </a:lnTo>
                  <a:lnTo>
                    <a:pt x="50422" y="166945"/>
                  </a:lnTo>
                  <a:lnTo>
                    <a:pt x="50422" y="221262"/>
                  </a:lnTo>
                  <a:lnTo>
                    <a:pt x="50422" y="268746"/>
                  </a:lnTo>
                  <a:lnTo>
                    <a:pt x="43730" y="328159"/>
                  </a:lnTo>
                  <a:lnTo>
                    <a:pt x="39569" y="381244"/>
                  </a:lnTo>
                  <a:lnTo>
                    <a:pt x="38336" y="439147"/>
                  </a:lnTo>
                  <a:lnTo>
                    <a:pt x="37970" y="493964"/>
                  </a:lnTo>
                  <a:lnTo>
                    <a:pt x="31170" y="545689"/>
                  </a:lnTo>
                  <a:lnTo>
                    <a:pt x="26977" y="596496"/>
                  </a:lnTo>
                  <a:lnTo>
                    <a:pt x="25734" y="647032"/>
                  </a:lnTo>
                  <a:lnTo>
                    <a:pt x="16651" y="705637"/>
                  </a:lnTo>
                  <a:lnTo>
                    <a:pt x="9670" y="765975"/>
                  </a:lnTo>
                  <a:lnTo>
                    <a:pt x="0" y="81935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手繪多邊形 40"/>
            <p:cNvSpPr/>
            <p:nvPr/>
          </p:nvSpPr>
          <p:spPr>
            <a:xfrm>
              <a:off x="7059057" y="1706993"/>
              <a:ext cx="147392" cy="347698"/>
            </a:xfrm>
            <a:custGeom>
              <a:avLst/>
              <a:gdLst/>
              <a:ahLst/>
              <a:cxnLst/>
              <a:rect l="0" t="0" r="0" b="0"/>
              <a:pathLst>
                <a:path w="147392" h="347698">
                  <a:moveTo>
                    <a:pt x="0" y="32560"/>
                  </a:moveTo>
                  <a:lnTo>
                    <a:pt x="20075" y="12485"/>
                  </a:lnTo>
                  <a:lnTo>
                    <a:pt x="44871" y="2629"/>
                  </a:lnTo>
                  <a:lnTo>
                    <a:pt x="59327" y="0"/>
                  </a:lnTo>
                  <a:lnTo>
                    <a:pt x="82858" y="4550"/>
                  </a:lnTo>
                  <a:lnTo>
                    <a:pt x="93055" y="9685"/>
                  </a:lnTo>
                  <a:lnTo>
                    <a:pt x="108119" y="26595"/>
                  </a:lnTo>
                  <a:lnTo>
                    <a:pt x="133756" y="85257"/>
                  </a:lnTo>
                  <a:lnTo>
                    <a:pt x="147391" y="147289"/>
                  </a:lnTo>
                  <a:lnTo>
                    <a:pt x="146382" y="196810"/>
                  </a:lnTo>
                  <a:lnTo>
                    <a:pt x="140948" y="250700"/>
                  </a:lnTo>
                  <a:lnTo>
                    <a:pt x="139338" y="303550"/>
                  </a:lnTo>
                  <a:lnTo>
                    <a:pt x="138659" y="3476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手繪多邊形 41"/>
            <p:cNvSpPr/>
            <p:nvPr/>
          </p:nvSpPr>
          <p:spPr>
            <a:xfrm>
              <a:off x="6983424" y="1613499"/>
              <a:ext cx="302532" cy="163872"/>
            </a:xfrm>
            <a:custGeom>
              <a:avLst/>
              <a:gdLst/>
              <a:ahLst/>
              <a:cxnLst/>
              <a:rect l="0" t="0" r="0" b="0"/>
              <a:pathLst>
                <a:path w="302532" h="163872">
                  <a:moveTo>
                    <a:pt x="302531" y="0"/>
                  </a:moveTo>
                  <a:lnTo>
                    <a:pt x="247683" y="13712"/>
                  </a:lnTo>
                  <a:lnTo>
                    <a:pt x="204110" y="29273"/>
                  </a:lnTo>
                  <a:lnTo>
                    <a:pt x="145053" y="66319"/>
                  </a:lnTo>
                  <a:lnTo>
                    <a:pt x="88100" y="104036"/>
                  </a:lnTo>
                  <a:lnTo>
                    <a:pt x="31823" y="138460"/>
                  </a:lnTo>
                  <a:lnTo>
                    <a:pt x="0" y="1638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手繪多邊形 42"/>
            <p:cNvSpPr/>
            <p:nvPr/>
          </p:nvSpPr>
          <p:spPr>
            <a:xfrm>
              <a:off x="7296157" y="1373995"/>
              <a:ext cx="216697" cy="695603"/>
            </a:xfrm>
            <a:custGeom>
              <a:avLst/>
              <a:gdLst/>
              <a:ahLst/>
              <a:cxnLst/>
              <a:rect l="0" t="0" r="0" b="0"/>
              <a:pathLst>
                <a:path w="216697" h="695603">
                  <a:moveTo>
                    <a:pt x="204091" y="0"/>
                  </a:moveTo>
                  <a:lnTo>
                    <a:pt x="200356" y="51113"/>
                  </a:lnTo>
                  <a:lnTo>
                    <a:pt x="179853" y="114364"/>
                  </a:lnTo>
                  <a:lnTo>
                    <a:pt x="163606" y="160407"/>
                  </a:lnTo>
                  <a:lnTo>
                    <a:pt x="149922" y="220736"/>
                  </a:lnTo>
                  <a:lnTo>
                    <a:pt x="130305" y="278451"/>
                  </a:lnTo>
                  <a:lnTo>
                    <a:pt x="108644" y="338081"/>
                  </a:lnTo>
                  <a:lnTo>
                    <a:pt x="90878" y="394056"/>
                  </a:lnTo>
                  <a:lnTo>
                    <a:pt x="67190" y="451956"/>
                  </a:lnTo>
                  <a:lnTo>
                    <a:pt x="45599" y="515319"/>
                  </a:lnTo>
                  <a:lnTo>
                    <a:pt x="30765" y="573492"/>
                  </a:lnTo>
                  <a:lnTo>
                    <a:pt x="10651" y="632279"/>
                  </a:lnTo>
                  <a:lnTo>
                    <a:pt x="0" y="663379"/>
                  </a:lnTo>
                  <a:lnTo>
                    <a:pt x="2201" y="674753"/>
                  </a:lnTo>
                  <a:lnTo>
                    <a:pt x="9272" y="683737"/>
                  </a:lnTo>
                  <a:lnTo>
                    <a:pt x="19588" y="691126"/>
                  </a:lnTo>
                  <a:lnTo>
                    <a:pt x="49725" y="695602"/>
                  </a:lnTo>
                  <a:lnTo>
                    <a:pt x="102329" y="690247"/>
                  </a:lnTo>
                  <a:lnTo>
                    <a:pt x="153397" y="683525"/>
                  </a:lnTo>
                  <a:lnTo>
                    <a:pt x="192805" y="677798"/>
                  </a:lnTo>
                  <a:lnTo>
                    <a:pt x="216696" y="6680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手繪多邊形 43"/>
            <p:cNvSpPr/>
            <p:nvPr/>
          </p:nvSpPr>
          <p:spPr>
            <a:xfrm>
              <a:off x="7593270" y="1869642"/>
              <a:ext cx="226548" cy="234967"/>
            </a:xfrm>
            <a:custGeom>
              <a:avLst/>
              <a:gdLst/>
              <a:ahLst/>
              <a:cxnLst/>
              <a:rect l="0" t="0" r="0" b="0"/>
              <a:pathLst>
                <a:path w="226548" h="234967">
                  <a:moveTo>
                    <a:pt x="83454" y="8571"/>
                  </a:moveTo>
                  <a:lnTo>
                    <a:pt x="40452" y="65812"/>
                  </a:lnTo>
                  <a:lnTo>
                    <a:pt x="11362" y="124197"/>
                  </a:lnTo>
                  <a:lnTo>
                    <a:pt x="0" y="173087"/>
                  </a:lnTo>
                  <a:lnTo>
                    <a:pt x="143" y="203542"/>
                  </a:lnTo>
                  <a:lnTo>
                    <a:pt x="9544" y="226415"/>
                  </a:lnTo>
                  <a:lnTo>
                    <a:pt x="17374" y="232235"/>
                  </a:lnTo>
                  <a:lnTo>
                    <a:pt x="26795" y="234714"/>
                  </a:lnTo>
                  <a:lnTo>
                    <a:pt x="37278" y="234966"/>
                  </a:lnTo>
                  <a:lnTo>
                    <a:pt x="72107" y="221937"/>
                  </a:lnTo>
                  <a:lnTo>
                    <a:pt x="127800" y="180637"/>
                  </a:lnTo>
                  <a:lnTo>
                    <a:pt x="183098" y="140447"/>
                  </a:lnTo>
                  <a:lnTo>
                    <a:pt x="201506" y="119005"/>
                  </a:lnTo>
                  <a:lnTo>
                    <a:pt x="224735" y="71003"/>
                  </a:lnTo>
                  <a:lnTo>
                    <a:pt x="226547" y="46123"/>
                  </a:lnTo>
                  <a:lnTo>
                    <a:pt x="225069" y="33606"/>
                  </a:lnTo>
                  <a:lnTo>
                    <a:pt x="219883" y="23860"/>
                  </a:lnTo>
                  <a:lnTo>
                    <a:pt x="202915" y="9297"/>
                  </a:lnTo>
                  <a:lnTo>
                    <a:pt x="177632" y="1891"/>
                  </a:lnTo>
                  <a:lnTo>
                    <a:pt x="149121" y="0"/>
                  </a:lnTo>
                  <a:lnTo>
                    <a:pt x="104051" y="6463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8029677" y="1903424"/>
              <a:ext cx="12607" cy="1"/>
            </a:xfrm>
            <a:custGeom>
              <a:avLst/>
              <a:gdLst/>
              <a:ahLst/>
              <a:cxnLst/>
              <a:rect l="0" t="0" r="0" b="0"/>
              <a:pathLst>
                <a:path w="12607" h="1">
                  <a:moveTo>
                    <a:pt x="12606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7701944" y="1865608"/>
              <a:ext cx="444534" cy="488636"/>
            </a:xfrm>
            <a:custGeom>
              <a:avLst/>
              <a:gdLst/>
              <a:ahLst/>
              <a:cxnLst/>
              <a:rect l="0" t="0" r="0" b="0"/>
              <a:pathLst>
                <a:path w="444534" h="488636">
                  <a:moveTo>
                    <a:pt x="277311" y="0"/>
                  </a:moveTo>
                  <a:lnTo>
                    <a:pt x="216220" y="3735"/>
                  </a:lnTo>
                  <a:lnTo>
                    <a:pt x="157552" y="17545"/>
                  </a:lnTo>
                  <a:lnTo>
                    <a:pt x="121997" y="36323"/>
                  </a:lnTo>
                  <a:lnTo>
                    <a:pt x="106506" y="55361"/>
                  </a:lnTo>
                  <a:lnTo>
                    <a:pt x="100413" y="66320"/>
                  </a:lnTo>
                  <a:lnTo>
                    <a:pt x="100554" y="75026"/>
                  </a:lnTo>
                  <a:lnTo>
                    <a:pt x="104849" y="82232"/>
                  </a:lnTo>
                  <a:lnTo>
                    <a:pt x="111915" y="88436"/>
                  </a:lnTo>
                  <a:lnTo>
                    <a:pt x="162009" y="97167"/>
                  </a:lnTo>
                  <a:lnTo>
                    <a:pt x="216692" y="99754"/>
                  </a:lnTo>
                  <a:lnTo>
                    <a:pt x="275068" y="100521"/>
                  </a:lnTo>
                  <a:lnTo>
                    <a:pt x="330025" y="107440"/>
                  </a:lnTo>
                  <a:lnTo>
                    <a:pt x="381791" y="125052"/>
                  </a:lnTo>
                  <a:lnTo>
                    <a:pt x="408249" y="143817"/>
                  </a:lnTo>
                  <a:lnTo>
                    <a:pt x="427946" y="166163"/>
                  </a:lnTo>
                  <a:lnTo>
                    <a:pt x="441369" y="190100"/>
                  </a:lnTo>
                  <a:lnTo>
                    <a:pt x="444533" y="214745"/>
                  </a:lnTo>
                  <a:lnTo>
                    <a:pt x="439871" y="241105"/>
                  </a:lnTo>
                  <a:lnTo>
                    <a:pt x="420096" y="286042"/>
                  </a:lnTo>
                  <a:lnTo>
                    <a:pt x="380215" y="339580"/>
                  </a:lnTo>
                  <a:lnTo>
                    <a:pt x="335007" y="393210"/>
                  </a:lnTo>
                  <a:lnTo>
                    <a:pt x="285128" y="428237"/>
                  </a:lnTo>
                  <a:lnTo>
                    <a:pt x="221741" y="455439"/>
                  </a:lnTo>
                  <a:lnTo>
                    <a:pt x="163935" y="481562"/>
                  </a:lnTo>
                  <a:lnTo>
                    <a:pt x="116419" y="488635"/>
                  </a:lnTo>
                  <a:lnTo>
                    <a:pt x="68258" y="487929"/>
                  </a:lnTo>
                  <a:lnTo>
                    <a:pt x="28155" y="471224"/>
                  </a:lnTo>
                  <a:lnTo>
                    <a:pt x="7373" y="456406"/>
                  </a:lnTo>
                  <a:lnTo>
                    <a:pt x="2111" y="444332"/>
                  </a:lnTo>
                  <a:lnTo>
                    <a:pt x="0" y="412240"/>
                  </a:lnTo>
                  <a:lnTo>
                    <a:pt x="13377" y="361493"/>
                  </a:lnTo>
                  <a:lnTo>
                    <a:pt x="51656" y="305619"/>
                  </a:lnTo>
                  <a:lnTo>
                    <a:pt x="107579" y="248547"/>
                  </a:lnTo>
                  <a:lnTo>
                    <a:pt x="166025" y="214419"/>
                  </a:lnTo>
                  <a:lnTo>
                    <a:pt x="226889" y="17647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手繪多邊形 46"/>
            <p:cNvSpPr/>
            <p:nvPr/>
          </p:nvSpPr>
          <p:spPr>
            <a:xfrm>
              <a:off x="8180943" y="1979057"/>
              <a:ext cx="50422" cy="126056"/>
            </a:xfrm>
            <a:custGeom>
              <a:avLst/>
              <a:gdLst/>
              <a:ahLst/>
              <a:cxnLst/>
              <a:rect l="0" t="0" r="0" b="0"/>
              <a:pathLst>
                <a:path w="50422" h="126056">
                  <a:moveTo>
                    <a:pt x="50421" y="0"/>
                  </a:moveTo>
                  <a:lnTo>
                    <a:pt x="22023" y="63488"/>
                  </a:lnTo>
                  <a:lnTo>
                    <a:pt x="0" y="12605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手繪多邊形 47"/>
            <p:cNvSpPr/>
            <p:nvPr/>
          </p:nvSpPr>
          <p:spPr>
            <a:xfrm>
              <a:off x="8143126" y="1764764"/>
              <a:ext cx="37818" cy="1"/>
            </a:xfrm>
            <a:custGeom>
              <a:avLst/>
              <a:gdLst/>
              <a:ahLst/>
              <a:cxnLst/>
              <a:rect l="0" t="0" r="0" b="0"/>
              <a:pathLst>
                <a:path w="37818" h="1">
                  <a:moveTo>
                    <a:pt x="0" y="0"/>
                  </a:moveTo>
                  <a:lnTo>
                    <a:pt x="3781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8398414" y="1853002"/>
              <a:ext cx="122877" cy="230738"/>
            </a:xfrm>
            <a:custGeom>
              <a:avLst/>
              <a:gdLst/>
              <a:ahLst/>
              <a:cxnLst/>
              <a:rect l="0" t="0" r="0" b="0"/>
              <a:pathLst>
                <a:path w="122877" h="230738">
                  <a:moveTo>
                    <a:pt x="122876" y="0"/>
                  </a:moveTo>
                  <a:lnTo>
                    <a:pt x="95452" y="54849"/>
                  </a:lnTo>
                  <a:lnTo>
                    <a:pt x="75534" y="102156"/>
                  </a:lnTo>
                  <a:lnTo>
                    <a:pt x="49563" y="161641"/>
                  </a:lnTo>
                  <a:lnTo>
                    <a:pt x="12914" y="216628"/>
                  </a:lnTo>
                  <a:lnTo>
                    <a:pt x="7550" y="228455"/>
                  </a:lnTo>
                  <a:lnTo>
                    <a:pt x="3974" y="230737"/>
                  </a:lnTo>
                  <a:lnTo>
                    <a:pt x="1590" y="226657"/>
                  </a:lnTo>
                  <a:lnTo>
                    <a:pt x="0" y="218334"/>
                  </a:lnTo>
                  <a:lnTo>
                    <a:pt x="1969" y="201616"/>
                  </a:lnTo>
                  <a:lnTo>
                    <a:pt x="9427" y="17647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8496079" y="1835641"/>
              <a:ext cx="264168" cy="445948"/>
            </a:xfrm>
            <a:custGeom>
              <a:avLst/>
              <a:gdLst/>
              <a:ahLst/>
              <a:cxnLst/>
              <a:rect l="0" t="0" r="0" b="0"/>
              <a:pathLst>
                <a:path w="264168" h="445948">
                  <a:moveTo>
                    <a:pt x="0" y="105600"/>
                  </a:moveTo>
                  <a:lnTo>
                    <a:pt x="53066" y="53935"/>
                  </a:lnTo>
                  <a:lnTo>
                    <a:pt x="101365" y="21681"/>
                  </a:lnTo>
                  <a:lnTo>
                    <a:pt x="151368" y="1407"/>
                  </a:lnTo>
                  <a:lnTo>
                    <a:pt x="176522" y="0"/>
                  </a:lnTo>
                  <a:lnTo>
                    <a:pt x="200306" y="5443"/>
                  </a:lnTo>
                  <a:lnTo>
                    <a:pt x="220215" y="17200"/>
                  </a:lnTo>
                  <a:lnTo>
                    <a:pt x="234666" y="35498"/>
                  </a:lnTo>
                  <a:lnTo>
                    <a:pt x="255356" y="81481"/>
                  </a:lnTo>
                  <a:lnTo>
                    <a:pt x="262866" y="141090"/>
                  </a:lnTo>
                  <a:lnTo>
                    <a:pt x="264167" y="190192"/>
                  </a:lnTo>
                  <a:lnTo>
                    <a:pt x="263152" y="240223"/>
                  </a:lnTo>
                  <a:lnTo>
                    <a:pt x="256004" y="290528"/>
                  </a:lnTo>
                  <a:lnTo>
                    <a:pt x="253264" y="340916"/>
                  </a:lnTo>
                  <a:lnTo>
                    <a:pt x="256072" y="404398"/>
                  </a:lnTo>
                  <a:lnTo>
                    <a:pt x="259473" y="427481"/>
                  </a:lnTo>
                  <a:lnTo>
                    <a:pt x="258419" y="433636"/>
                  </a:lnTo>
                  <a:lnTo>
                    <a:pt x="252110" y="44594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4" name="群組 63"/>
          <p:cNvGrpSpPr/>
          <p:nvPr/>
        </p:nvGrpSpPr>
        <p:grpSpPr>
          <a:xfrm>
            <a:off x="7210322" y="2571514"/>
            <a:ext cx="2486549" cy="2256358"/>
            <a:chOff x="7210322" y="2571514"/>
            <a:chExt cx="2486549" cy="2256358"/>
          </a:xfrm>
        </p:grpSpPr>
        <p:sp>
          <p:nvSpPr>
            <p:cNvPr id="52" name="手繪多邊形 51"/>
            <p:cNvSpPr/>
            <p:nvPr/>
          </p:nvSpPr>
          <p:spPr>
            <a:xfrm>
              <a:off x="7386799" y="2571514"/>
              <a:ext cx="1550472" cy="932804"/>
            </a:xfrm>
            <a:custGeom>
              <a:avLst/>
              <a:gdLst/>
              <a:ahLst/>
              <a:cxnLst/>
              <a:rect l="0" t="0" r="0" b="0"/>
              <a:pathLst>
                <a:path w="1550472" h="932804">
                  <a:moveTo>
                    <a:pt x="0" y="0"/>
                  </a:moveTo>
                  <a:lnTo>
                    <a:pt x="17545" y="52635"/>
                  </a:lnTo>
                  <a:lnTo>
                    <a:pt x="35160" y="99880"/>
                  </a:lnTo>
                  <a:lnTo>
                    <a:pt x="65496" y="153075"/>
                  </a:lnTo>
                  <a:lnTo>
                    <a:pt x="95157" y="200644"/>
                  </a:lnTo>
                  <a:lnTo>
                    <a:pt x="145485" y="253908"/>
                  </a:lnTo>
                  <a:lnTo>
                    <a:pt x="197346" y="310354"/>
                  </a:lnTo>
                  <a:lnTo>
                    <a:pt x="253197" y="352876"/>
                  </a:lnTo>
                  <a:lnTo>
                    <a:pt x="313879" y="394961"/>
                  </a:lnTo>
                  <a:lnTo>
                    <a:pt x="355609" y="424848"/>
                  </a:lnTo>
                  <a:lnTo>
                    <a:pt x="410591" y="458038"/>
                  </a:lnTo>
                  <a:lnTo>
                    <a:pt x="466738" y="494992"/>
                  </a:lnTo>
                  <a:lnTo>
                    <a:pt x="526590" y="529266"/>
                  </a:lnTo>
                  <a:lnTo>
                    <a:pt x="570139" y="550857"/>
                  </a:lnTo>
                  <a:lnTo>
                    <a:pt x="611055" y="569859"/>
                  </a:lnTo>
                  <a:lnTo>
                    <a:pt x="663359" y="601376"/>
                  </a:lnTo>
                  <a:lnTo>
                    <a:pt x="726239" y="633176"/>
                  </a:lnTo>
                  <a:lnTo>
                    <a:pt x="784310" y="658132"/>
                  </a:lnTo>
                  <a:lnTo>
                    <a:pt x="832781" y="681479"/>
                  </a:lnTo>
                  <a:lnTo>
                    <a:pt x="882625" y="706138"/>
                  </a:lnTo>
                  <a:lnTo>
                    <a:pt x="932876" y="731185"/>
                  </a:lnTo>
                  <a:lnTo>
                    <a:pt x="993355" y="758053"/>
                  </a:lnTo>
                  <a:lnTo>
                    <a:pt x="1039606" y="779092"/>
                  </a:lnTo>
                  <a:lnTo>
                    <a:pt x="1095483" y="803068"/>
                  </a:lnTo>
                  <a:lnTo>
                    <a:pt x="1156392" y="827912"/>
                  </a:lnTo>
                  <a:lnTo>
                    <a:pt x="1212100" y="846322"/>
                  </a:lnTo>
                  <a:lnTo>
                    <a:pt x="1270780" y="867340"/>
                  </a:lnTo>
                  <a:lnTo>
                    <a:pt x="1325827" y="884617"/>
                  </a:lnTo>
                  <a:lnTo>
                    <a:pt x="1385956" y="903002"/>
                  </a:lnTo>
                  <a:lnTo>
                    <a:pt x="1446595" y="920121"/>
                  </a:lnTo>
                  <a:lnTo>
                    <a:pt x="1506142" y="930298"/>
                  </a:lnTo>
                  <a:lnTo>
                    <a:pt x="1550471" y="93280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手繪多邊形 52"/>
            <p:cNvSpPr/>
            <p:nvPr/>
          </p:nvSpPr>
          <p:spPr>
            <a:xfrm>
              <a:off x="7210322" y="2672357"/>
              <a:ext cx="63029" cy="189083"/>
            </a:xfrm>
            <a:custGeom>
              <a:avLst/>
              <a:gdLst/>
              <a:ahLst/>
              <a:cxnLst/>
              <a:rect l="0" t="0" r="0" b="0"/>
              <a:pathLst>
                <a:path w="63029" h="189083">
                  <a:moveTo>
                    <a:pt x="63028" y="0"/>
                  </a:moveTo>
                  <a:lnTo>
                    <a:pt x="44301" y="31592"/>
                  </a:lnTo>
                  <a:lnTo>
                    <a:pt x="25662" y="86594"/>
                  </a:lnTo>
                  <a:lnTo>
                    <a:pt x="5662" y="149649"/>
                  </a:lnTo>
                  <a:lnTo>
                    <a:pt x="0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手繪多邊形 53"/>
            <p:cNvSpPr/>
            <p:nvPr/>
          </p:nvSpPr>
          <p:spPr>
            <a:xfrm>
              <a:off x="7248138" y="2596724"/>
              <a:ext cx="365560" cy="50423"/>
            </a:xfrm>
            <a:custGeom>
              <a:avLst/>
              <a:gdLst/>
              <a:ahLst/>
              <a:cxnLst/>
              <a:rect l="0" t="0" r="0" b="0"/>
              <a:pathLst>
                <a:path w="365560" h="50423">
                  <a:moveTo>
                    <a:pt x="0" y="50422"/>
                  </a:moveTo>
                  <a:lnTo>
                    <a:pt x="59328" y="32877"/>
                  </a:lnTo>
                  <a:lnTo>
                    <a:pt x="122783" y="26726"/>
                  </a:lnTo>
                  <a:lnTo>
                    <a:pt x="172550" y="24259"/>
                  </a:lnTo>
                  <a:lnTo>
                    <a:pt x="224179" y="15281"/>
                  </a:lnTo>
                  <a:lnTo>
                    <a:pt x="281806" y="5150"/>
                  </a:lnTo>
                  <a:lnTo>
                    <a:pt x="340975" y="1018"/>
                  </a:lnTo>
                  <a:lnTo>
                    <a:pt x="36555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手繪多邊形 54"/>
            <p:cNvSpPr/>
            <p:nvPr/>
          </p:nvSpPr>
          <p:spPr>
            <a:xfrm>
              <a:off x="8605679" y="3310138"/>
              <a:ext cx="1091192" cy="482133"/>
            </a:xfrm>
            <a:custGeom>
              <a:avLst/>
              <a:gdLst/>
              <a:ahLst/>
              <a:cxnLst/>
              <a:rect l="0" t="0" r="0" b="0"/>
              <a:pathLst>
                <a:path w="1091192" h="482133">
                  <a:moveTo>
                    <a:pt x="596306" y="17703"/>
                  </a:moveTo>
                  <a:lnTo>
                    <a:pt x="545193" y="21438"/>
                  </a:lnTo>
                  <a:lnTo>
                    <a:pt x="488633" y="35248"/>
                  </a:lnTo>
                  <a:lnTo>
                    <a:pt x="432175" y="51463"/>
                  </a:lnTo>
                  <a:lnTo>
                    <a:pt x="383492" y="65367"/>
                  </a:lnTo>
                  <a:lnTo>
                    <a:pt x="326738" y="86605"/>
                  </a:lnTo>
                  <a:lnTo>
                    <a:pt x="273818" y="110638"/>
                  </a:lnTo>
                  <a:lnTo>
                    <a:pt x="221255" y="135501"/>
                  </a:lnTo>
                  <a:lnTo>
                    <a:pt x="164752" y="162009"/>
                  </a:lnTo>
                  <a:lnTo>
                    <a:pt x="102862" y="204165"/>
                  </a:lnTo>
                  <a:lnTo>
                    <a:pt x="73066" y="223828"/>
                  </a:lnTo>
                  <a:lnTo>
                    <a:pt x="14565" y="286749"/>
                  </a:lnTo>
                  <a:lnTo>
                    <a:pt x="2542" y="309554"/>
                  </a:lnTo>
                  <a:lnTo>
                    <a:pt x="0" y="333695"/>
                  </a:lnTo>
                  <a:lnTo>
                    <a:pt x="1283" y="346015"/>
                  </a:lnTo>
                  <a:lnTo>
                    <a:pt x="13913" y="367174"/>
                  </a:lnTo>
                  <a:lnTo>
                    <a:pt x="49567" y="403583"/>
                  </a:lnTo>
                  <a:lnTo>
                    <a:pt x="102311" y="427685"/>
                  </a:lnTo>
                  <a:lnTo>
                    <a:pt x="162115" y="445934"/>
                  </a:lnTo>
                  <a:lnTo>
                    <a:pt x="223951" y="458789"/>
                  </a:lnTo>
                  <a:lnTo>
                    <a:pt x="272546" y="465850"/>
                  </a:lnTo>
                  <a:lnTo>
                    <a:pt x="326825" y="468988"/>
                  </a:lnTo>
                  <a:lnTo>
                    <a:pt x="385736" y="477447"/>
                  </a:lnTo>
                  <a:lnTo>
                    <a:pt x="436495" y="482132"/>
                  </a:lnTo>
                  <a:lnTo>
                    <a:pt x="477658" y="479493"/>
                  </a:lnTo>
                  <a:lnTo>
                    <a:pt x="525366" y="475052"/>
                  </a:lnTo>
                  <a:lnTo>
                    <a:pt x="579250" y="473078"/>
                  </a:lnTo>
                  <a:lnTo>
                    <a:pt x="632144" y="468466"/>
                  </a:lnTo>
                  <a:lnTo>
                    <a:pt x="683665" y="461748"/>
                  </a:lnTo>
                  <a:lnTo>
                    <a:pt x="734575" y="454093"/>
                  </a:lnTo>
                  <a:lnTo>
                    <a:pt x="781478" y="446022"/>
                  </a:lnTo>
                  <a:lnTo>
                    <a:pt x="839787" y="433604"/>
                  </a:lnTo>
                  <a:lnTo>
                    <a:pt x="887410" y="417319"/>
                  </a:lnTo>
                  <a:lnTo>
                    <a:pt x="937003" y="394753"/>
                  </a:lnTo>
                  <a:lnTo>
                    <a:pt x="990568" y="362032"/>
                  </a:lnTo>
                  <a:lnTo>
                    <a:pt x="1046827" y="316470"/>
                  </a:lnTo>
                  <a:lnTo>
                    <a:pt x="1070608" y="281302"/>
                  </a:lnTo>
                  <a:lnTo>
                    <a:pt x="1091191" y="225084"/>
                  </a:lnTo>
                  <a:lnTo>
                    <a:pt x="1091067" y="176569"/>
                  </a:lnTo>
                  <a:lnTo>
                    <a:pt x="1075467" y="133404"/>
                  </a:lnTo>
                  <a:lnTo>
                    <a:pt x="1053105" y="94003"/>
                  </a:lnTo>
                  <a:lnTo>
                    <a:pt x="1015354" y="62409"/>
                  </a:lnTo>
                  <a:lnTo>
                    <a:pt x="959669" y="36701"/>
                  </a:lnTo>
                  <a:lnTo>
                    <a:pt x="904100" y="22554"/>
                  </a:lnTo>
                  <a:lnTo>
                    <a:pt x="841882" y="9492"/>
                  </a:lnTo>
                  <a:lnTo>
                    <a:pt x="795089" y="981"/>
                  </a:lnTo>
                  <a:lnTo>
                    <a:pt x="746280" y="0"/>
                  </a:lnTo>
                  <a:lnTo>
                    <a:pt x="699377" y="2832"/>
                  </a:lnTo>
                  <a:lnTo>
                    <a:pt x="638673" y="4426"/>
                  </a:lnTo>
                  <a:lnTo>
                    <a:pt x="592726" y="4799"/>
                  </a:lnTo>
                  <a:lnTo>
                    <a:pt x="548028" y="8700"/>
                  </a:lnTo>
                  <a:lnTo>
                    <a:pt x="487226" y="15035"/>
                  </a:lnTo>
                  <a:lnTo>
                    <a:pt x="432434" y="1770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手繪多邊形 55"/>
            <p:cNvSpPr/>
            <p:nvPr/>
          </p:nvSpPr>
          <p:spPr>
            <a:xfrm>
              <a:off x="8496948" y="3655583"/>
              <a:ext cx="1027563" cy="1172289"/>
            </a:xfrm>
            <a:custGeom>
              <a:avLst/>
              <a:gdLst/>
              <a:ahLst/>
              <a:cxnLst/>
              <a:rect l="0" t="0" r="0" b="0"/>
              <a:pathLst>
                <a:path w="1027563" h="1172289">
                  <a:moveTo>
                    <a:pt x="62158" y="88238"/>
                  </a:moveTo>
                  <a:lnTo>
                    <a:pt x="48446" y="136844"/>
                  </a:lnTo>
                  <a:lnTo>
                    <a:pt x="40355" y="188544"/>
                  </a:lnTo>
                  <a:lnTo>
                    <a:pt x="34222" y="243079"/>
                  </a:lnTo>
                  <a:lnTo>
                    <a:pt x="23534" y="303590"/>
                  </a:lnTo>
                  <a:lnTo>
                    <a:pt x="15232" y="362137"/>
                  </a:lnTo>
                  <a:lnTo>
                    <a:pt x="9037" y="422436"/>
                  </a:lnTo>
                  <a:lnTo>
                    <a:pt x="3533" y="467871"/>
                  </a:lnTo>
                  <a:lnTo>
                    <a:pt x="1088" y="511407"/>
                  </a:lnTo>
                  <a:lnTo>
                    <a:pt x="0" y="554100"/>
                  </a:lnTo>
                  <a:lnTo>
                    <a:pt x="3124" y="617507"/>
                  </a:lnTo>
                  <a:lnTo>
                    <a:pt x="9184" y="676912"/>
                  </a:lnTo>
                  <a:lnTo>
                    <a:pt x="10981" y="729996"/>
                  </a:lnTo>
                  <a:lnTo>
                    <a:pt x="11512" y="781206"/>
                  </a:lnTo>
                  <a:lnTo>
                    <a:pt x="11671" y="831862"/>
                  </a:lnTo>
                  <a:lnTo>
                    <a:pt x="11717" y="886088"/>
                  </a:lnTo>
                  <a:lnTo>
                    <a:pt x="7996" y="939037"/>
                  </a:lnTo>
                  <a:lnTo>
                    <a:pt x="5041" y="953767"/>
                  </a:lnTo>
                  <a:lnTo>
                    <a:pt x="5872" y="966388"/>
                  </a:lnTo>
                  <a:lnTo>
                    <a:pt x="14266" y="987881"/>
                  </a:lnTo>
                  <a:lnTo>
                    <a:pt x="58548" y="1041722"/>
                  </a:lnTo>
                  <a:lnTo>
                    <a:pt x="101751" y="1074200"/>
                  </a:lnTo>
                  <a:lnTo>
                    <a:pt x="163236" y="1106822"/>
                  </a:lnTo>
                  <a:lnTo>
                    <a:pt x="214871" y="1128974"/>
                  </a:lnTo>
                  <a:lnTo>
                    <a:pt x="277567" y="1146837"/>
                  </a:lnTo>
                  <a:lnTo>
                    <a:pt x="337209" y="1163853"/>
                  </a:lnTo>
                  <a:lnTo>
                    <a:pt x="383314" y="1169802"/>
                  </a:lnTo>
                  <a:lnTo>
                    <a:pt x="439148" y="1171565"/>
                  </a:lnTo>
                  <a:lnTo>
                    <a:pt x="500045" y="1172088"/>
                  </a:lnTo>
                  <a:lnTo>
                    <a:pt x="555749" y="1172242"/>
                  </a:lnTo>
                  <a:lnTo>
                    <a:pt x="614428" y="1172288"/>
                  </a:lnTo>
                  <a:lnTo>
                    <a:pt x="669475" y="1165610"/>
                  </a:lnTo>
                  <a:lnTo>
                    <a:pt x="721268" y="1154761"/>
                  </a:lnTo>
                  <a:lnTo>
                    <a:pt x="772096" y="1142676"/>
                  </a:lnTo>
                  <a:lnTo>
                    <a:pt x="822637" y="1130224"/>
                  </a:lnTo>
                  <a:lnTo>
                    <a:pt x="879843" y="1113469"/>
                  </a:lnTo>
                  <a:lnTo>
                    <a:pt x="931604" y="1092938"/>
                  </a:lnTo>
                  <a:lnTo>
                    <a:pt x="993518" y="1062827"/>
                  </a:lnTo>
                  <a:lnTo>
                    <a:pt x="1013462" y="1048484"/>
                  </a:lnTo>
                  <a:lnTo>
                    <a:pt x="1024193" y="1021567"/>
                  </a:lnTo>
                  <a:lnTo>
                    <a:pt x="1027562" y="989061"/>
                  </a:lnTo>
                  <a:lnTo>
                    <a:pt x="1025783" y="926487"/>
                  </a:lnTo>
                  <a:lnTo>
                    <a:pt x="1026971" y="871640"/>
                  </a:lnTo>
                  <a:lnTo>
                    <a:pt x="1022188" y="819907"/>
                  </a:lnTo>
                  <a:lnTo>
                    <a:pt x="1017036" y="765361"/>
                  </a:lnTo>
                  <a:lnTo>
                    <a:pt x="1010373" y="704847"/>
                  </a:lnTo>
                  <a:lnTo>
                    <a:pt x="1004664" y="642565"/>
                  </a:lnTo>
                  <a:lnTo>
                    <a:pt x="997837" y="579758"/>
                  </a:lnTo>
                  <a:lnTo>
                    <a:pt x="995814" y="516796"/>
                  </a:lnTo>
                  <a:lnTo>
                    <a:pt x="991480" y="457523"/>
                  </a:lnTo>
                  <a:lnTo>
                    <a:pt x="985059" y="400744"/>
                  </a:lnTo>
                  <a:lnTo>
                    <a:pt x="983558" y="358787"/>
                  </a:lnTo>
                  <a:lnTo>
                    <a:pt x="982890" y="312127"/>
                  </a:lnTo>
                  <a:lnTo>
                    <a:pt x="982514" y="251996"/>
                  </a:lnTo>
                  <a:lnTo>
                    <a:pt x="982403" y="192005"/>
                  </a:lnTo>
                  <a:lnTo>
                    <a:pt x="982370" y="136569"/>
                  </a:lnTo>
                  <a:lnTo>
                    <a:pt x="989622" y="77710"/>
                  </a:lnTo>
                  <a:lnTo>
                    <a:pt x="984207" y="29356"/>
                  </a:lnTo>
                  <a:lnTo>
                    <a:pt x="98235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 56"/>
            <p:cNvSpPr/>
            <p:nvPr/>
          </p:nvSpPr>
          <p:spPr>
            <a:xfrm>
              <a:off x="8458263" y="2735384"/>
              <a:ext cx="428586" cy="75634"/>
            </a:xfrm>
            <a:custGeom>
              <a:avLst/>
              <a:gdLst/>
              <a:ahLst/>
              <a:cxnLst/>
              <a:rect l="0" t="0" r="0" b="0"/>
              <a:pathLst>
                <a:path w="428586" h="75634">
                  <a:moveTo>
                    <a:pt x="0" y="75633"/>
                  </a:moveTo>
                  <a:lnTo>
                    <a:pt x="54848" y="71898"/>
                  </a:lnTo>
                  <a:lnTo>
                    <a:pt x="102155" y="61921"/>
                  </a:lnTo>
                  <a:lnTo>
                    <a:pt x="151653" y="53829"/>
                  </a:lnTo>
                  <a:lnTo>
                    <a:pt x="205537" y="47697"/>
                  </a:lnTo>
                  <a:lnTo>
                    <a:pt x="262119" y="33274"/>
                  </a:lnTo>
                  <a:lnTo>
                    <a:pt x="314367" y="18730"/>
                  </a:lnTo>
                  <a:lnTo>
                    <a:pt x="375522" y="7124"/>
                  </a:lnTo>
                  <a:lnTo>
                    <a:pt x="42858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手繪多邊形 57"/>
            <p:cNvSpPr/>
            <p:nvPr/>
          </p:nvSpPr>
          <p:spPr>
            <a:xfrm>
              <a:off x="8571712" y="2861439"/>
              <a:ext cx="37817" cy="327743"/>
            </a:xfrm>
            <a:custGeom>
              <a:avLst/>
              <a:gdLst/>
              <a:ahLst/>
              <a:cxnLst/>
              <a:rect l="0" t="0" r="0" b="0"/>
              <a:pathLst>
                <a:path w="37817" h="327743">
                  <a:moveTo>
                    <a:pt x="37816" y="0"/>
                  </a:moveTo>
                  <a:lnTo>
                    <a:pt x="29153" y="50318"/>
                  </a:lnTo>
                  <a:lnTo>
                    <a:pt x="24978" y="106104"/>
                  </a:lnTo>
                  <a:lnTo>
                    <a:pt x="16894" y="160139"/>
                  </a:lnTo>
                  <a:lnTo>
                    <a:pt x="12476" y="217078"/>
                  </a:lnTo>
                  <a:lnTo>
                    <a:pt x="2879" y="279115"/>
                  </a:lnTo>
                  <a:lnTo>
                    <a:pt x="0" y="3277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手繪多邊形 58"/>
            <p:cNvSpPr/>
            <p:nvPr/>
          </p:nvSpPr>
          <p:spPr>
            <a:xfrm>
              <a:off x="8717870" y="2866385"/>
              <a:ext cx="293152" cy="293889"/>
            </a:xfrm>
            <a:custGeom>
              <a:avLst/>
              <a:gdLst/>
              <a:ahLst/>
              <a:cxnLst/>
              <a:rect l="0" t="0" r="0" b="0"/>
              <a:pathLst>
                <a:path w="293152" h="293889">
                  <a:moveTo>
                    <a:pt x="105951" y="158925"/>
                  </a:moveTo>
                  <a:lnTo>
                    <a:pt x="158586" y="134688"/>
                  </a:lnTo>
                  <a:lnTo>
                    <a:pt x="219691" y="89231"/>
                  </a:lnTo>
                  <a:lnTo>
                    <a:pt x="263187" y="60966"/>
                  </a:lnTo>
                  <a:lnTo>
                    <a:pt x="290110" y="36682"/>
                  </a:lnTo>
                  <a:lnTo>
                    <a:pt x="293151" y="28408"/>
                  </a:lnTo>
                  <a:lnTo>
                    <a:pt x="292378" y="20092"/>
                  </a:lnTo>
                  <a:lnTo>
                    <a:pt x="289061" y="11746"/>
                  </a:lnTo>
                  <a:lnTo>
                    <a:pt x="281247" y="6182"/>
                  </a:lnTo>
                  <a:lnTo>
                    <a:pt x="257626" y="0"/>
                  </a:lnTo>
                  <a:lnTo>
                    <a:pt x="219522" y="3211"/>
                  </a:lnTo>
                  <a:lnTo>
                    <a:pt x="156388" y="20786"/>
                  </a:lnTo>
                  <a:lnTo>
                    <a:pt x="132570" y="30301"/>
                  </a:lnTo>
                  <a:lnTo>
                    <a:pt x="77031" y="75401"/>
                  </a:lnTo>
                  <a:lnTo>
                    <a:pt x="34585" y="123666"/>
                  </a:lnTo>
                  <a:lnTo>
                    <a:pt x="6222" y="184473"/>
                  </a:lnTo>
                  <a:lnTo>
                    <a:pt x="0" y="209496"/>
                  </a:lnTo>
                  <a:lnTo>
                    <a:pt x="1903" y="234624"/>
                  </a:lnTo>
                  <a:lnTo>
                    <a:pt x="11153" y="256063"/>
                  </a:lnTo>
                  <a:lnTo>
                    <a:pt x="17542" y="265702"/>
                  </a:lnTo>
                  <a:lnTo>
                    <a:pt x="35845" y="280147"/>
                  </a:lnTo>
                  <a:lnTo>
                    <a:pt x="59386" y="289835"/>
                  </a:lnTo>
                  <a:lnTo>
                    <a:pt x="104137" y="293888"/>
                  </a:lnTo>
                  <a:lnTo>
                    <a:pt x="158245" y="287154"/>
                  </a:lnTo>
                  <a:lnTo>
                    <a:pt x="181584" y="2849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手繪多邊形 59"/>
            <p:cNvSpPr/>
            <p:nvPr/>
          </p:nvSpPr>
          <p:spPr>
            <a:xfrm>
              <a:off x="8962481" y="2848834"/>
              <a:ext cx="214294" cy="340348"/>
            </a:xfrm>
            <a:custGeom>
              <a:avLst/>
              <a:gdLst/>
              <a:ahLst/>
              <a:cxnLst/>
              <a:rect l="0" t="0" r="0" b="0"/>
              <a:pathLst>
                <a:path w="214294" h="340348">
                  <a:moveTo>
                    <a:pt x="214293" y="0"/>
                  </a:moveTo>
                  <a:lnTo>
                    <a:pt x="161657" y="35090"/>
                  </a:lnTo>
                  <a:lnTo>
                    <a:pt x="100552" y="85804"/>
                  </a:lnTo>
                  <a:lnTo>
                    <a:pt x="38897" y="138446"/>
                  </a:lnTo>
                  <a:lnTo>
                    <a:pt x="30133" y="146921"/>
                  </a:lnTo>
                  <a:lnTo>
                    <a:pt x="25691" y="156772"/>
                  </a:lnTo>
                  <a:lnTo>
                    <a:pt x="24491" y="178924"/>
                  </a:lnTo>
                  <a:lnTo>
                    <a:pt x="30333" y="187912"/>
                  </a:lnTo>
                  <a:lnTo>
                    <a:pt x="51765" y="201634"/>
                  </a:lnTo>
                  <a:lnTo>
                    <a:pt x="109771" y="213193"/>
                  </a:lnTo>
                  <a:lnTo>
                    <a:pt x="163144" y="227511"/>
                  </a:lnTo>
                  <a:lnTo>
                    <a:pt x="175992" y="231508"/>
                  </a:lnTo>
                  <a:lnTo>
                    <a:pt x="181756" y="238375"/>
                  </a:lnTo>
                  <a:lnTo>
                    <a:pt x="182797" y="247155"/>
                  </a:lnTo>
                  <a:lnTo>
                    <a:pt x="180690" y="257210"/>
                  </a:lnTo>
                  <a:lnTo>
                    <a:pt x="175084" y="265314"/>
                  </a:lnTo>
                  <a:lnTo>
                    <a:pt x="124211" y="299791"/>
                  </a:lnTo>
                  <a:lnTo>
                    <a:pt x="66605" y="322169"/>
                  </a:lnTo>
                  <a:lnTo>
                    <a:pt x="20782" y="336341"/>
                  </a:lnTo>
                  <a:lnTo>
                    <a:pt x="0" y="34034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手繪多邊形 60"/>
            <p:cNvSpPr/>
            <p:nvPr/>
          </p:nvSpPr>
          <p:spPr>
            <a:xfrm>
              <a:off x="9239801" y="2621935"/>
              <a:ext cx="181542" cy="542036"/>
            </a:xfrm>
            <a:custGeom>
              <a:avLst/>
              <a:gdLst/>
              <a:ahLst/>
              <a:cxnLst/>
              <a:rect l="0" t="0" r="0" b="0"/>
              <a:pathLst>
                <a:path w="181542" h="542036">
                  <a:moveTo>
                    <a:pt x="0" y="542035"/>
                  </a:moveTo>
                  <a:lnTo>
                    <a:pt x="28398" y="489400"/>
                  </a:lnTo>
                  <a:lnTo>
                    <a:pt x="47420" y="439354"/>
                  </a:lnTo>
                  <a:lnTo>
                    <a:pt x="76700" y="376971"/>
                  </a:lnTo>
                  <a:lnTo>
                    <a:pt x="97424" y="327389"/>
                  </a:lnTo>
                  <a:lnTo>
                    <a:pt x="112436" y="277216"/>
                  </a:lnTo>
                  <a:lnTo>
                    <a:pt x="129489" y="223133"/>
                  </a:lnTo>
                  <a:lnTo>
                    <a:pt x="148548" y="166491"/>
                  </a:lnTo>
                  <a:lnTo>
                    <a:pt x="163065" y="114226"/>
                  </a:lnTo>
                  <a:lnTo>
                    <a:pt x="180519" y="53065"/>
                  </a:lnTo>
                  <a:lnTo>
                    <a:pt x="181541" y="30121"/>
                  </a:lnTo>
                  <a:lnTo>
                    <a:pt x="17647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手繪多邊形 61"/>
            <p:cNvSpPr/>
            <p:nvPr/>
          </p:nvSpPr>
          <p:spPr>
            <a:xfrm>
              <a:off x="9305806" y="2672357"/>
              <a:ext cx="148288" cy="542036"/>
            </a:xfrm>
            <a:custGeom>
              <a:avLst/>
              <a:gdLst/>
              <a:ahLst/>
              <a:cxnLst/>
              <a:rect l="0" t="0" r="0" b="0"/>
              <a:pathLst>
                <a:path w="148288" h="542036">
                  <a:moveTo>
                    <a:pt x="97866" y="0"/>
                  </a:moveTo>
                  <a:lnTo>
                    <a:pt x="69467" y="52635"/>
                  </a:lnTo>
                  <a:lnTo>
                    <a:pt x="43183" y="111345"/>
                  </a:lnTo>
                  <a:lnTo>
                    <a:pt x="23052" y="173156"/>
                  </a:lnTo>
                  <a:lnTo>
                    <a:pt x="13605" y="217044"/>
                  </a:lnTo>
                  <a:lnTo>
                    <a:pt x="7071" y="265530"/>
                  </a:lnTo>
                  <a:lnTo>
                    <a:pt x="0" y="315378"/>
                  </a:lnTo>
                  <a:lnTo>
                    <a:pt x="1640" y="369365"/>
                  </a:lnTo>
                  <a:lnTo>
                    <a:pt x="10996" y="422244"/>
                  </a:lnTo>
                  <a:lnTo>
                    <a:pt x="26705" y="477755"/>
                  </a:lnTo>
                  <a:lnTo>
                    <a:pt x="45812" y="509761"/>
                  </a:lnTo>
                  <a:lnTo>
                    <a:pt x="75907" y="536985"/>
                  </a:lnTo>
                  <a:lnTo>
                    <a:pt x="87428" y="541470"/>
                  </a:lnTo>
                  <a:lnTo>
                    <a:pt x="148287" y="54203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手繪多邊形 62"/>
            <p:cNvSpPr/>
            <p:nvPr/>
          </p:nvSpPr>
          <p:spPr>
            <a:xfrm>
              <a:off x="9113747" y="2823623"/>
              <a:ext cx="365558" cy="12606"/>
            </a:xfrm>
            <a:custGeom>
              <a:avLst/>
              <a:gdLst/>
              <a:ahLst/>
              <a:cxnLst/>
              <a:rect l="0" t="0" r="0" b="0"/>
              <a:pathLst>
                <a:path w="365558" h="12606">
                  <a:moveTo>
                    <a:pt x="0" y="0"/>
                  </a:moveTo>
                  <a:lnTo>
                    <a:pt x="48917" y="0"/>
                  </a:lnTo>
                  <a:lnTo>
                    <a:pt x="97440" y="0"/>
                  </a:lnTo>
                  <a:lnTo>
                    <a:pt x="147300" y="1400"/>
                  </a:lnTo>
                  <a:lnTo>
                    <a:pt x="197555" y="8663"/>
                  </a:lnTo>
                  <a:lnTo>
                    <a:pt x="247927" y="11437"/>
                  </a:lnTo>
                  <a:lnTo>
                    <a:pt x="298334" y="12259"/>
                  </a:lnTo>
                  <a:lnTo>
                    <a:pt x="350619" y="12537"/>
                  </a:lnTo>
                  <a:lnTo>
                    <a:pt x="365557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2268982" y="2155533"/>
            <a:ext cx="5231267" cy="3762596"/>
            <a:chOff x="2268982" y="2155533"/>
            <a:chExt cx="5231267" cy="3762596"/>
          </a:xfrm>
        </p:grpSpPr>
        <p:sp>
          <p:nvSpPr>
            <p:cNvPr id="65" name="手繪多邊形 64"/>
            <p:cNvSpPr/>
            <p:nvPr/>
          </p:nvSpPr>
          <p:spPr>
            <a:xfrm>
              <a:off x="6315335" y="2243772"/>
              <a:ext cx="50422" cy="1121886"/>
            </a:xfrm>
            <a:custGeom>
              <a:avLst/>
              <a:gdLst/>
              <a:ahLst/>
              <a:cxnLst/>
              <a:rect l="0" t="0" r="0" b="0"/>
              <a:pathLst>
                <a:path w="50422" h="1121886">
                  <a:moveTo>
                    <a:pt x="50421" y="0"/>
                  </a:moveTo>
                  <a:lnTo>
                    <a:pt x="40444" y="58583"/>
                  </a:lnTo>
                  <a:lnTo>
                    <a:pt x="38595" y="112132"/>
                  </a:lnTo>
                  <a:lnTo>
                    <a:pt x="38047" y="167215"/>
                  </a:lnTo>
                  <a:lnTo>
                    <a:pt x="37884" y="227889"/>
                  </a:lnTo>
                  <a:lnTo>
                    <a:pt x="34101" y="286484"/>
                  </a:lnTo>
                  <a:lnTo>
                    <a:pt x="27844" y="339327"/>
                  </a:lnTo>
                  <a:lnTo>
                    <a:pt x="25991" y="390467"/>
                  </a:lnTo>
                  <a:lnTo>
                    <a:pt x="25442" y="441101"/>
                  </a:lnTo>
                  <a:lnTo>
                    <a:pt x="29014" y="491586"/>
                  </a:lnTo>
                  <a:lnTo>
                    <a:pt x="35208" y="542026"/>
                  </a:lnTo>
                  <a:lnTo>
                    <a:pt x="37044" y="592454"/>
                  </a:lnTo>
                  <a:lnTo>
                    <a:pt x="44355" y="652993"/>
                  </a:lnTo>
                  <a:lnTo>
                    <a:pt x="47823" y="714076"/>
                  </a:lnTo>
                  <a:lnTo>
                    <a:pt x="36472" y="771791"/>
                  </a:lnTo>
                  <a:lnTo>
                    <a:pt x="20744" y="830035"/>
                  </a:lnTo>
                  <a:lnTo>
                    <a:pt x="14213" y="892065"/>
                  </a:lnTo>
                  <a:lnTo>
                    <a:pt x="13081" y="941586"/>
                  </a:lnTo>
                  <a:lnTo>
                    <a:pt x="11346" y="991741"/>
                  </a:lnTo>
                  <a:lnTo>
                    <a:pt x="3984" y="1042084"/>
                  </a:lnTo>
                  <a:lnTo>
                    <a:pt x="786" y="1098081"/>
                  </a:lnTo>
                  <a:lnTo>
                    <a:pt x="0" y="112188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手繪多邊形 65"/>
            <p:cNvSpPr/>
            <p:nvPr/>
          </p:nvSpPr>
          <p:spPr>
            <a:xfrm>
              <a:off x="6138859" y="3277419"/>
              <a:ext cx="37817" cy="226899"/>
            </a:xfrm>
            <a:custGeom>
              <a:avLst/>
              <a:gdLst/>
              <a:ahLst/>
              <a:cxnLst/>
              <a:rect l="0" t="0" r="0" b="0"/>
              <a:pathLst>
                <a:path w="37817" h="226899">
                  <a:moveTo>
                    <a:pt x="0" y="0"/>
                  </a:moveTo>
                  <a:lnTo>
                    <a:pt x="3735" y="51114"/>
                  </a:lnTo>
                  <a:lnTo>
                    <a:pt x="17545" y="100981"/>
                  </a:lnTo>
                  <a:lnTo>
                    <a:pt x="25097" y="159956"/>
                  </a:lnTo>
                  <a:lnTo>
                    <a:pt x="34888" y="206050"/>
                  </a:lnTo>
                  <a:lnTo>
                    <a:pt x="37816" y="22689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手繪多邊形 66"/>
            <p:cNvSpPr/>
            <p:nvPr/>
          </p:nvSpPr>
          <p:spPr>
            <a:xfrm>
              <a:off x="6164069" y="3353052"/>
              <a:ext cx="252111" cy="151266"/>
            </a:xfrm>
            <a:custGeom>
              <a:avLst/>
              <a:gdLst/>
              <a:ahLst/>
              <a:cxnLst/>
              <a:rect l="0" t="0" r="0" b="0"/>
              <a:pathLst>
                <a:path w="252111" h="151266">
                  <a:moveTo>
                    <a:pt x="0" y="151265"/>
                  </a:moveTo>
                  <a:lnTo>
                    <a:pt x="52636" y="127029"/>
                  </a:lnTo>
                  <a:lnTo>
                    <a:pt x="115396" y="79551"/>
                  </a:lnTo>
                  <a:lnTo>
                    <a:pt x="166756" y="41514"/>
                  </a:lnTo>
                  <a:lnTo>
                    <a:pt x="224477" y="10031"/>
                  </a:lnTo>
                  <a:lnTo>
                    <a:pt x="25211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 67"/>
            <p:cNvSpPr/>
            <p:nvPr/>
          </p:nvSpPr>
          <p:spPr>
            <a:xfrm>
              <a:off x="6655682" y="3252208"/>
              <a:ext cx="378165" cy="50423"/>
            </a:xfrm>
            <a:custGeom>
              <a:avLst/>
              <a:gdLst/>
              <a:ahLst/>
              <a:cxnLst/>
              <a:rect l="0" t="0" r="0" b="0"/>
              <a:pathLst>
                <a:path w="378165" h="50423">
                  <a:moveTo>
                    <a:pt x="0" y="50422"/>
                  </a:moveTo>
                  <a:lnTo>
                    <a:pt x="54849" y="36710"/>
                  </a:lnTo>
                  <a:lnTo>
                    <a:pt x="105890" y="24883"/>
                  </a:lnTo>
                  <a:lnTo>
                    <a:pt x="165366" y="12509"/>
                  </a:lnTo>
                  <a:lnTo>
                    <a:pt x="227342" y="3706"/>
                  </a:lnTo>
                  <a:lnTo>
                    <a:pt x="286322" y="1098"/>
                  </a:lnTo>
                  <a:lnTo>
                    <a:pt x="335546" y="326"/>
                  </a:lnTo>
                  <a:lnTo>
                    <a:pt x="378164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手繪多邊形 68"/>
            <p:cNvSpPr/>
            <p:nvPr/>
          </p:nvSpPr>
          <p:spPr>
            <a:xfrm>
              <a:off x="6495517" y="3290025"/>
              <a:ext cx="483377" cy="387770"/>
            </a:xfrm>
            <a:custGeom>
              <a:avLst/>
              <a:gdLst/>
              <a:ahLst/>
              <a:cxnLst/>
              <a:rect l="0" t="0" r="0" b="0"/>
              <a:pathLst>
                <a:path w="483377" h="387770">
                  <a:moveTo>
                    <a:pt x="46716" y="63027"/>
                  </a:moveTo>
                  <a:lnTo>
                    <a:pt x="29172" y="115662"/>
                  </a:lnTo>
                  <a:lnTo>
                    <a:pt x="8802" y="176768"/>
                  </a:lnTo>
                  <a:lnTo>
                    <a:pt x="0" y="221849"/>
                  </a:lnTo>
                  <a:lnTo>
                    <a:pt x="1127" y="275824"/>
                  </a:lnTo>
                  <a:lnTo>
                    <a:pt x="14056" y="337562"/>
                  </a:lnTo>
                  <a:lnTo>
                    <a:pt x="20741" y="348294"/>
                  </a:lnTo>
                  <a:lnTo>
                    <a:pt x="39373" y="363955"/>
                  </a:lnTo>
                  <a:lnTo>
                    <a:pt x="73487" y="380645"/>
                  </a:lnTo>
                  <a:lnTo>
                    <a:pt x="116897" y="387769"/>
                  </a:lnTo>
                  <a:lnTo>
                    <a:pt x="165242" y="376497"/>
                  </a:lnTo>
                  <a:lnTo>
                    <a:pt x="215048" y="355415"/>
                  </a:lnTo>
                  <a:lnTo>
                    <a:pt x="265287" y="331428"/>
                  </a:lnTo>
                  <a:lnTo>
                    <a:pt x="315655" y="299888"/>
                  </a:lnTo>
                  <a:lnTo>
                    <a:pt x="372803" y="252987"/>
                  </a:lnTo>
                  <a:lnTo>
                    <a:pt x="430576" y="199866"/>
                  </a:lnTo>
                  <a:lnTo>
                    <a:pt x="464967" y="138420"/>
                  </a:lnTo>
                  <a:lnTo>
                    <a:pt x="477712" y="111941"/>
                  </a:lnTo>
                  <a:lnTo>
                    <a:pt x="483376" y="81499"/>
                  </a:lnTo>
                  <a:lnTo>
                    <a:pt x="478423" y="56764"/>
                  </a:lnTo>
                  <a:lnTo>
                    <a:pt x="465484" y="36433"/>
                  </a:lnTo>
                  <a:lnTo>
                    <a:pt x="42488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手繪多邊形 69"/>
            <p:cNvSpPr/>
            <p:nvPr/>
          </p:nvSpPr>
          <p:spPr>
            <a:xfrm>
              <a:off x="7021240" y="3239603"/>
              <a:ext cx="88239" cy="542035"/>
            </a:xfrm>
            <a:custGeom>
              <a:avLst/>
              <a:gdLst/>
              <a:ahLst/>
              <a:cxnLst/>
              <a:rect l="0" t="0" r="0" b="0"/>
              <a:pathLst>
                <a:path w="88239" h="542035">
                  <a:moveTo>
                    <a:pt x="88238" y="0"/>
                  </a:moveTo>
                  <a:lnTo>
                    <a:pt x="86838" y="48917"/>
                  </a:lnTo>
                  <a:lnTo>
                    <a:pt x="79575" y="98841"/>
                  </a:lnTo>
                  <a:lnTo>
                    <a:pt x="75401" y="154563"/>
                  </a:lnTo>
                  <a:lnTo>
                    <a:pt x="62152" y="212454"/>
                  </a:lnTo>
                  <a:lnTo>
                    <a:pt x="46047" y="264351"/>
                  </a:lnTo>
                  <a:lnTo>
                    <a:pt x="33563" y="315807"/>
                  </a:lnTo>
                  <a:lnTo>
                    <a:pt x="16798" y="378607"/>
                  </a:lnTo>
                  <a:lnTo>
                    <a:pt x="5600" y="434008"/>
                  </a:lnTo>
                  <a:lnTo>
                    <a:pt x="1659" y="485127"/>
                  </a:lnTo>
                  <a:lnTo>
                    <a:pt x="0" y="54203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手繪多邊形 70"/>
            <p:cNvSpPr/>
            <p:nvPr/>
          </p:nvSpPr>
          <p:spPr>
            <a:xfrm>
              <a:off x="7040632" y="3479107"/>
              <a:ext cx="421800" cy="390770"/>
            </a:xfrm>
            <a:custGeom>
              <a:avLst/>
              <a:gdLst/>
              <a:ahLst/>
              <a:cxnLst/>
              <a:rect l="0" t="0" r="0" b="0"/>
              <a:pathLst>
                <a:path w="421800" h="390770">
                  <a:moveTo>
                    <a:pt x="358772" y="0"/>
                  </a:moveTo>
                  <a:lnTo>
                    <a:pt x="310166" y="13712"/>
                  </a:lnTo>
                  <a:lnTo>
                    <a:pt x="254732" y="25538"/>
                  </a:lnTo>
                  <a:lnTo>
                    <a:pt x="213089" y="33760"/>
                  </a:lnTo>
                  <a:lnTo>
                    <a:pt x="166568" y="42082"/>
                  </a:lnTo>
                  <a:lnTo>
                    <a:pt x="121616" y="50450"/>
                  </a:lnTo>
                  <a:lnTo>
                    <a:pt x="64407" y="63035"/>
                  </a:lnTo>
                  <a:lnTo>
                    <a:pt x="7432" y="79836"/>
                  </a:lnTo>
                  <a:lnTo>
                    <a:pt x="1292" y="85438"/>
                  </a:lnTo>
                  <a:lnTo>
                    <a:pt x="0" y="91973"/>
                  </a:lnTo>
                  <a:lnTo>
                    <a:pt x="1940" y="99132"/>
                  </a:lnTo>
                  <a:lnTo>
                    <a:pt x="25180" y="130748"/>
                  </a:lnTo>
                  <a:lnTo>
                    <a:pt x="81936" y="180721"/>
                  </a:lnTo>
                  <a:lnTo>
                    <a:pt x="137149" y="231103"/>
                  </a:lnTo>
                  <a:lnTo>
                    <a:pt x="195596" y="279810"/>
                  </a:lnTo>
                  <a:lnTo>
                    <a:pt x="254124" y="318170"/>
                  </a:lnTo>
                  <a:lnTo>
                    <a:pt x="307599" y="352722"/>
                  </a:lnTo>
                  <a:lnTo>
                    <a:pt x="358624" y="379830"/>
                  </a:lnTo>
                  <a:lnTo>
                    <a:pt x="421799" y="39076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手繪多邊形 71"/>
            <p:cNvSpPr/>
            <p:nvPr/>
          </p:nvSpPr>
          <p:spPr>
            <a:xfrm>
              <a:off x="2268982" y="2332010"/>
              <a:ext cx="3907694" cy="705743"/>
            </a:xfrm>
            <a:custGeom>
              <a:avLst/>
              <a:gdLst/>
              <a:ahLst/>
              <a:cxnLst/>
              <a:rect l="0" t="0" r="0" b="0"/>
              <a:pathLst>
                <a:path w="3907694" h="705743">
                  <a:moveTo>
                    <a:pt x="3907693" y="0"/>
                  </a:moveTo>
                  <a:lnTo>
                    <a:pt x="3852844" y="27424"/>
                  </a:lnTo>
                  <a:lnTo>
                    <a:pt x="3801802" y="51077"/>
                  </a:lnTo>
                  <a:lnTo>
                    <a:pt x="3741891" y="84166"/>
                  </a:lnTo>
                  <a:lnTo>
                    <a:pt x="3680540" y="112359"/>
                  </a:lnTo>
                  <a:lnTo>
                    <a:pt x="3617734" y="142977"/>
                  </a:lnTo>
                  <a:lnTo>
                    <a:pt x="3554735" y="174226"/>
                  </a:lnTo>
                  <a:lnTo>
                    <a:pt x="3491712" y="204572"/>
                  </a:lnTo>
                  <a:lnTo>
                    <a:pt x="3434599" y="229180"/>
                  </a:lnTo>
                  <a:lnTo>
                    <a:pt x="3378031" y="247528"/>
                  </a:lnTo>
                  <a:lnTo>
                    <a:pt x="3318095" y="268375"/>
                  </a:lnTo>
                  <a:lnTo>
                    <a:pt x="3265379" y="292360"/>
                  </a:lnTo>
                  <a:lnTo>
                    <a:pt x="3205841" y="311986"/>
                  </a:lnTo>
                  <a:lnTo>
                    <a:pt x="3152166" y="337650"/>
                  </a:lnTo>
                  <a:lnTo>
                    <a:pt x="3094410" y="356622"/>
                  </a:lnTo>
                  <a:lnTo>
                    <a:pt x="3045628" y="369602"/>
                  </a:lnTo>
                  <a:lnTo>
                    <a:pt x="2987617" y="386536"/>
                  </a:lnTo>
                  <a:lnTo>
                    <a:pt x="2940066" y="399163"/>
                  </a:lnTo>
                  <a:lnTo>
                    <a:pt x="2890495" y="411775"/>
                  </a:lnTo>
                  <a:lnTo>
                    <a:pt x="2840324" y="424383"/>
                  </a:lnTo>
                  <a:lnTo>
                    <a:pt x="2789977" y="436989"/>
                  </a:lnTo>
                  <a:lnTo>
                    <a:pt x="2735376" y="450995"/>
                  </a:lnTo>
                  <a:lnTo>
                    <a:pt x="2685893" y="464690"/>
                  </a:lnTo>
                  <a:lnTo>
                    <a:pt x="2622990" y="481457"/>
                  </a:lnTo>
                  <a:lnTo>
                    <a:pt x="2568870" y="495295"/>
                  </a:lnTo>
                  <a:lnTo>
                    <a:pt x="2517352" y="508266"/>
                  </a:lnTo>
                  <a:lnTo>
                    <a:pt x="2466605" y="520980"/>
                  </a:lnTo>
                  <a:lnTo>
                    <a:pt x="2407929" y="537824"/>
                  </a:lnTo>
                  <a:lnTo>
                    <a:pt x="2360263" y="550436"/>
                  </a:lnTo>
                  <a:lnTo>
                    <a:pt x="2310657" y="563043"/>
                  </a:lnTo>
                  <a:lnTo>
                    <a:pt x="2260478" y="575649"/>
                  </a:lnTo>
                  <a:lnTo>
                    <a:pt x="2210128" y="588254"/>
                  </a:lnTo>
                  <a:lnTo>
                    <a:pt x="2159727" y="600860"/>
                  </a:lnTo>
                  <a:lnTo>
                    <a:pt x="2109311" y="613465"/>
                  </a:lnTo>
                  <a:lnTo>
                    <a:pt x="2058891" y="624670"/>
                  </a:lnTo>
                  <a:lnTo>
                    <a:pt x="2008470" y="630013"/>
                  </a:lnTo>
                  <a:lnTo>
                    <a:pt x="1958048" y="638444"/>
                  </a:lnTo>
                  <a:lnTo>
                    <a:pt x="1894554" y="645737"/>
                  </a:lnTo>
                  <a:lnTo>
                    <a:pt x="1834444" y="660250"/>
                  </a:lnTo>
                  <a:lnTo>
                    <a:pt x="1785255" y="665766"/>
                  </a:lnTo>
                  <a:lnTo>
                    <a:pt x="1735198" y="674093"/>
                  </a:lnTo>
                  <a:lnTo>
                    <a:pt x="1690464" y="677760"/>
                  </a:lnTo>
                  <a:lnTo>
                    <a:pt x="1642104" y="680791"/>
                  </a:lnTo>
                  <a:lnTo>
                    <a:pt x="1583380" y="688971"/>
                  </a:lnTo>
                  <a:lnTo>
                    <a:pt x="1526296" y="690617"/>
                  </a:lnTo>
                  <a:lnTo>
                    <a:pt x="1476233" y="686038"/>
                  </a:lnTo>
                  <a:lnTo>
                    <a:pt x="1413003" y="688970"/>
                  </a:lnTo>
                  <a:lnTo>
                    <a:pt x="1365188" y="691375"/>
                  </a:lnTo>
                  <a:lnTo>
                    <a:pt x="1316858" y="693845"/>
                  </a:lnTo>
                  <a:lnTo>
                    <a:pt x="1264626" y="701710"/>
                  </a:lnTo>
                  <a:lnTo>
                    <a:pt x="1211489" y="704662"/>
                  </a:lnTo>
                  <a:lnTo>
                    <a:pt x="1167312" y="705353"/>
                  </a:lnTo>
                  <a:lnTo>
                    <a:pt x="1108579" y="705742"/>
                  </a:lnTo>
                  <a:lnTo>
                    <a:pt x="1065550" y="702098"/>
                  </a:lnTo>
                  <a:lnTo>
                    <a:pt x="1018414" y="697210"/>
                  </a:lnTo>
                  <a:lnTo>
                    <a:pt x="969453" y="695038"/>
                  </a:lnTo>
                  <a:lnTo>
                    <a:pt x="908026" y="687123"/>
                  </a:lnTo>
                  <a:lnTo>
                    <a:pt x="847651" y="682599"/>
                  </a:lnTo>
                  <a:lnTo>
                    <a:pt x="784638" y="671007"/>
                  </a:lnTo>
                  <a:lnTo>
                    <a:pt x="731729" y="655230"/>
                  </a:lnTo>
                  <a:lnTo>
                    <a:pt x="686012" y="642803"/>
                  </a:lnTo>
                  <a:lnTo>
                    <a:pt x="628114" y="630250"/>
                  </a:lnTo>
                  <a:lnTo>
                    <a:pt x="574076" y="617661"/>
                  </a:lnTo>
                  <a:lnTo>
                    <a:pt x="511482" y="594167"/>
                  </a:lnTo>
                  <a:lnTo>
                    <a:pt x="453831" y="571215"/>
                  </a:lnTo>
                  <a:lnTo>
                    <a:pt x="397416" y="541159"/>
                  </a:lnTo>
                  <a:lnTo>
                    <a:pt x="345084" y="508247"/>
                  </a:lnTo>
                  <a:lnTo>
                    <a:pt x="282199" y="466108"/>
                  </a:lnTo>
                  <a:lnTo>
                    <a:pt x="227862" y="429357"/>
                  </a:lnTo>
                  <a:lnTo>
                    <a:pt x="165063" y="378231"/>
                  </a:lnTo>
                  <a:lnTo>
                    <a:pt x="123800" y="344562"/>
                  </a:lnTo>
                  <a:lnTo>
                    <a:pt x="113347" y="341757"/>
                  </a:lnTo>
                  <a:lnTo>
                    <a:pt x="103577" y="342688"/>
                  </a:lnTo>
                  <a:lnTo>
                    <a:pt x="85251" y="351192"/>
                  </a:lnTo>
                  <a:lnTo>
                    <a:pt x="59186" y="373129"/>
                  </a:lnTo>
                  <a:lnTo>
                    <a:pt x="35122" y="405618"/>
                  </a:lnTo>
                  <a:lnTo>
                    <a:pt x="9156" y="466697"/>
                  </a:lnTo>
                  <a:lnTo>
                    <a:pt x="0" y="52942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手繪多邊形 72"/>
            <p:cNvSpPr/>
            <p:nvPr/>
          </p:nvSpPr>
          <p:spPr>
            <a:xfrm>
              <a:off x="2357221" y="2634541"/>
              <a:ext cx="277321" cy="75634"/>
            </a:xfrm>
            <a:custGeom>
              <a:avLst/>
              <a:gdLst/>
              <a:ahLst/>
              <a:cxnLst/>
              <a:rect l="0" t="0" r="0" b="0"/>
              <a:pathLst>
                <a:path w="277321" h="75634">
                  <a:moveTo>
                    <a:pt x="0" y="75633"/>
                  </a:moveTo>
                  <a:lnTo>
                    <a:pt x="48606" y="61920"/>
                  </a:lnTo>
                  <a:lnTo>
                    <a:pt x="100305" y="50094"/>
                  </a:lnTo>
                  <a:lnTo>
                    <a:pt x="154841" y="33984"/>
                  </a:lnTo>
                  <a:lnTo>
                    <a:pt x="211617" y="15205"/>
                  </a:lnTo>
                  <a:lnTo>
                    <a:pt x="252717" y="4505"/>
                  </a:lnTo>
                  <a:lnTo>
                    <a:pt x="27732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手繪多邊形 73"/>
            <p:cNvSpPr/>
            <p:nvPr/>
          </p:nvSpPr>
          <p:spPr>
            <a:xfrm>
              <a:off x="3226997" y="2382432"/>
              <a:ext cx="390770" cy="75633"/>
            </a:xfrm>
            <a:custGeom>
              <a:avLst/>
              <a:gdLst/>
              <a:ahLst/>
              <a:cxnLst/>
              <a:rect l="0" t="0" r="0" b="0"/>
              <a:pathLst>
                <a:path w="390770" h="75633">
                  <a:moveTo>
                    <a:pt x="0" y="75632"/>
                  </a:moveTo>
                  <a:lnTo>
                    <a:pt x="63489" y="58087"/>
                  </a:lnTo>
                  <a:lnTo>
                    <a:pt x="114364" y="46001"/>
                  </a:lnTo>
                  <a:lnTo>
                    <a:pt x="176968" y="29369"/>
                  </a:lnTo>
                  <a:lnTo>
                    <a:pt x="233736" y="18195"/>
                  </a:lnTo>
                  <a:lnTo>
                    <a:pt x="293508" y="12861"/>
                  </a:lnTo>
                  <a:lnTo>
                    <a:pt x="344521" y="4433"/>
                  </a:lnTo>
                  <a:lnTo>
                    <a:pt x="39076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手繪多邊形 74"/>
            <p:cNvSpPr/>
            <p:nvPr/>
          </p:nvSpPr>
          <p:spPr>
            <a:xfrm>
              <a:off x="3265065" y="2596724"/>
              <a:ext cx="24961" cy="315138"/>
            </a:xfrm>
            <a:custGeom>
              <a:avLst/>
              <a:gdLst/>
              <a:ahLst/>
              <a:cxnLst/>
              <a:rect l="0" t="0" r="0" b="0"/>
              <a:pathLst>
                <a:path w="24961" h="315138">
                  <a:moveTo>
                    <a:pt x="24960" y="0"/>
                  </a:moveTo>
                  <a:lnTo>
                    <a:pt x="14982" y="44872"/>
                  </a:lnTo>
                  <a:lnTo>
                    <a:pt x="9398" y="94064"/>
                  </a:lnTo>
                  <a:lnTo>
                    <a:pt x="2608" y="149257"/>
                  </a:lnTo>
                  <a:lnTo>
                    <a:pt x="596" y="201093"/>
                  </a:lnTo>
                  <a:lnTo>
                    <a:pt x="0" y="251933"/>
                  </a:lnTo>
                  <a:lnTo>
                    <a:pt x="1261" y="281444"/>
                  </a:lnTo>
                  <a:lnTo>
                    <a:pt x="12354" y="31513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手繪多邊形 75"/>
            <p:cNvSpPr/>
            <p:nvPr/>
          </p:nvSpPr>
          <p:spPr>
            <a:xfrm>
              <a:off x="3302630" y="2672357"/>
              <a:ext cx="176478" cy="63028"/>
            </a:xfrm>
            <a:custGeom>
              <a:avLst/>
              <a:gdLst/>
              <a:ahLst/>
              <a:cxnLst/>
              <a:rect l="0" t="0" r="0" b="0"/>
              <a:pathLst>
                <a:path w="176478" h="63028">
                  <a:moveTo>
                    <a:pt x="0" y="63027"/>
                  </a:moveTo>
                  <a:lnTo>
                    <a:pt x="21528" y="44301"/>
                  </a:lnTo>
                  <a:lnTo>
                    <a:pt x="83500" y="21310"/>
                  </a:lnTo>
                  <a:lnTo>
                    <a:pt x="146907" y="3775"/>
                  </a:lnTo>
                  <a:lnTo>
                    <a:pt x="17647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手繪多邊形 76"/>
            <p:cNvSpPr/>
            <p:nvPr/>
          </p:nvSpPr>
          <p:spPr>
            <a:xfrm>
              <a:off x="3574871" y="2596724"/>
              <a:ext cx="269795" cy="289927"/>
            </a:xfrm>
            <a:custGeom>
              <a:avLst/>
              <a:gdLst/>
              <a:ahLst/>
              <a:cxnLst/>
              <a:rect l="0" t="0" r="0" b="0"/>
              <a:pathLst>
                <a:path w="269795" h="289927">
                  <a:moveTo>
                    <a:pt x="257189" y="0"/>
                  </a:moveTo>
                  <a:lnTo>
                    <a:pt x="209672" y="2802"/>
                  </a:lnTo>
                  <a:lnTo>
                    <a:pt x="149449" y="23690"/>
                  </a:lnTo>
                  <a:lnTo>
                    <a:pt x="115463" y="34339"/>
                  </a:lnTo>
                  <a:lnTo>
                    <a:pt x="70821" y="64001"/>
                  </a:lnTo>
                  <a:lnTo>
                    <a:pt x="35028" y="103526"/>
                  </a:lnTo>
                  <a:lnTo>
                    <a:pt x="6256" y="164225"/>
                  </a:lnTo>
                  <a:lnTo>
                    <a:pt x="0" y="189239"/>
                  </a:lnTo>
                  <a:lnTo>
                    <a:pt x="1888" y="214363"/>
                  </a:lnTo>
                  <a:lnTo>
                    <a:pt x="7153" y="224144"/>
                  </a:lnTo>
                  <a:lnTo>
                    <a:pt x="24209" y="238747"/>
                  </a:lnTo>
                  <a:lnTo>
                    <a:pt x="34640" y="240400"/>
                  </a:lnTo>
                  <a:lnTo>
                    <a:pt x="57434" y="234767"/>
                  </a:lnTo>
                  <a:lnTo>
                    <a:pt x="120450" y="199191"/>
                  </a:lnTo>
                  <a:lnTo>
                    <a:pt x="150222" y="172002"/>
                  </a:lnTo>
                  <a:lnTo>
                    <a:pt x="193908" y="112860"/>
                  </a:lnTo>
                  <a:lnTo>
                    <a:pt x="202396" y="100451"/>
                  </a:lnTo>
                  <a:lnTo>
                    <a:pt x="208055" y="97781"/>
                  </a:lnTo>
                  <a:lnTo>
                    <a:pt x="211827" y="101603"/>
                  </a:lnTo>
                  <a:lnTo>
                    <a:pt x="217136" y="133750"/>
                  </a:lnTo>
                  <a:lnTo>
                    <a:pt x="225622" y="194804"/>
                  </a:lnTo>
                  <a:lnTo>
                    <a:pt x="242186" y="249349"/>
                  </a:lnTo>
                  <a:lnTo>
                    <a:pt x="269794" y="28992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手繪多邊形 77"/>
            <p:cNvSpPr/>
            <p:nvPr/>
          </p:nvSpPr>
          <p:spPr>
            <a:xfrm>
              <a:off x="4021141" y="2722779"/>
              <a:ext cx="12607" cy="88239"/>
            </a:xfrm>
            <a:custGeom>
              <a:avLst/>
              <a:gdLst/>
              <a:ahLst/>
              <a:cxnLst/>
              <a:rect l="0" t="0" r="0" b="0"/>
              <a:pathLst>
                <a:path w="12607" h="88239">
                  <a:moveTo>
                    <a:pt x="12606" y="0"/>
                  </a:moveTo>
                  <a:lnTo>
                    <a:pt x="2629" y="44871"/>
                  </a:lnTo>
                  <a:lnTo>
                    <a:pt x="0" y="882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手繪多邊形 78"/>
            <p:cNvSpPr/>
            <p:nvPr/>
          </p:nvSpPr>
          <p:spPr>
            <a:xfrm>
              <a:off x="3932903" y="2596724"/>
              <a:ext cx="151267" cy="25212"/>
            </a:xfrm>
            <a:custGeom>
              <a:avLst/>
              <a:gdLst/>
              <a:ahLst/>
              <a:cxnLst/>
              <a:rect l="0" t="0" r="0" b="0"/>
              <a:pathLst>
                <a:path w="151267" h="25212">
                  <a:moveTo>
                    <a:pt x="0" y="25211"/>
                  </a:moveTo>
                  <a:lnTo>
                    <a:pt x="58583" y="11499"/>
                  </a:lnTo>
                  <a:lnTo>
                    <a:pt x="108398" y="3408"/>
                  </a:lnTo>
                  <a:lnTo>
                    <a:pt x="15126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 79"/>
            <p:cNvSpPr/>
            <p:nvPr/>
          </p:nvSpPr>
          <p:spPr>
            <a:xfrm>
              <a:off x="4336278" y="2155533"/>
              <a:ext cx="12606" cy="542036"/>
            </a:xfrm>
            <a:custGeom>
              <a:avLst/>
              <a:gdLst/>
              <a:ahLst/>
              <a:cxnLst/>
              <a:rect l="0" t="0" r="0" b="0"/>
              <a:pathLst>
                <a:path w="12606" h="542036">
                  <a:moveTo>
                    <a:pt x="0" y="0"/>
                  </a:moveTo>
                  <a:lnTo>
                    <a:pt x="0" y="54849"/>
                  </a:lnTo>
                  <a:lnTo>
                    <a:pt x="3735" y="102156"/>
                  </a:lnTo>
                  <a:lnTo>
                    <a:pt x="9976" y="155390"/>
                  </a:lnTo>
                  <a:lnTo>
                    <a:pt x="10036" y="196517"/>
                  </a:lnTo>
                  <a:lnTo>
                    <a:pt x="5394" y="242809"/>
                  </a:lnTo>
                  <a:lnTo>
                    <a:pt x="2397" y="291394"/>
                  </a:lnTo>
                  <a:lnTo>
                    <a:pt x="4445" y="354789"/>
                  </a:lnTo>
                  <a:lnTo>
                    <a:pt x="10187" y="403919"/>
                  </a:lnTo>
                  <a:lnTo>
                    <a:pt x="11889" y="461428"/>
                  </a:lnTo>
                  <a:lnTo>
                    <a:pt x="12393" y="513016"/>
                  </a:lnTo>
                  <a:lnTo>
                    <a:pt x="12605" y="54203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手繪多邊形 80"/>
            <p:cNvSpPr/>
            <p:nvPr/>
          </p:nvSpPr>
          <p:spPr>
            <a:xfrm>
              <a:off x="4739652" y="3731216"/>
              <a:ext cx="75588" cy="1815187"/>
            </a:xfrm>
            <a:custGeom>
              <a:avLst/>
              <a:gdLst/>
              <a:ahLst/>
              <a:cxnLst/>
              <a:rect l="0" t="0" r="0" b="0"/>
              <a:pathLst>
                <a:path w="75588" h="1815187">
                  <a:moveTo>
                    <a:pt x="50422" y="0"/>
                  </a:moveTo>
                  <a:lnTo>
                    <a:pt x="50422" y="50318"/>
                  </a:lnTo>
                  <a:lnTo>
                    <a:pt x="50422" y="106104"/>
                  </a:lnTo>
                  <a:lnTo>
                    <a:pt x="51823" y="158738"/>
                  </a:lnTo>
                  <a:lnTo>
                    <a:pt x="59085" y="211215"/>
                  </a:lnTo>
                  <a:lnTo>
                    <a:pt x="61860" y="270494"/>
                  </a:lnTo>
                  <a:lnTo>
                    <a:pt x="62682" y="332411"/>
                  </a:lnTo>
                  <a:lnTo>
                    <a:pt x="62925" y="395109"/>
                  </a:lnTo>
                  <a:lnTo>
                    <a:pt x="62982" y="437051"/>
                  </a:lnTo>
                  <a:lnTo>
                    <a:pt x="63008" y="482770"/>
                  </a:lnTo>
                  <a:lnTo>
                    <a:pt x="66757" y="544550"/>
                  </a:lnTo>
                  <a:lnTo>
                    <a:pt x="73003" y="596936"/>
                  </a:lnTo>
                  <a:lnTo>
                    <a:pt x="74464" y="637866"/>
                  </a:lnTo>
                  <a:lnTo>
                    <a:pt x="75113" y="684070"/>
                  </a:lnTo>
                  <a:lnTo>
                    <a:pt x="75402" y="732616"/>
                  </a:lnTo>
                  <a:lnTo>
                    <a:pt x="75530" y="783605"/>
                  </a:lnTo>
                  <a:lnTo>
                    <a:pt x="75587" y="838948"/>
                  </a:lnTo>
                  <a:lnTo>
                    <a:pt x="68928" y="898458"/>
                  </a:lnTo>
                  <a:lnTo>
                    <a:pt x="65650" y="939948"/>
                  </a:lnTo>
                  <a:lnTo>
                    <a:pt x="64193" y="987801"/>
                  </a:lnTo>
                  <a:lnTo>
                    <a:pt x="63546" y="1041750"/>
                  </a:lnTo>
                  <a:lnTo>
                    <a:pt x="56489" y="1100476"/>
                  </a:lnTo>
                  <a:lnTo>
                    <a:pt x="53119" y="1141783"/>
                  </a:lnTo>
                  <a:lnTo>
                    <a:pt x="51221" y="1204814"/>
                  </a:lnTo>
                  <a:lnTo>
                    <a:pt x="46924" y="1255238"/>
                  </a:lnTo>
                  <a:lnTo>
                    <a:pt x="40516" y="1311729"/>
                  </a:lnTo>
                  <a:lnTo>
                    <a:pt x="37616" y="1357526"/>
                  </a:lnTo>
                  <a:lnTo>
                    <a:pt x="29509" y="1412534"/>
                  </a:lnTo>
                  <a:lnTo>
                    <a:pt x="27121" y="1461621"/>
                  </a:lnTo>
                  <a:lnTo>
                    <a:pt x="26060" y="1512383"/>
                  </a:lnTo>
                  <a:lnTo>
                    <a:pt x="24188" y="1558754"/>
                  </a:lnTo>
                  <a:lnTo>
                    <a:pt x="16660" y="1611284"/>
                  </a:lnTo>
                  <a:lnTo>
                    <a:pt x="12407" y="1668555"/>
                  </a:lnTo>
                  <a:lnTo>
                    <a:pt x="4299" y="1721629"/>
                  </a:lnTo>
                  <a:lnTo>
                    <a:pt x="849" y="1782285"/>
                  </a:lnTo>
                  <a:lnTo>
                    <a:pt x="0" y="18151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4727047" y="3769032"/>
              <a:ext cx="2770624" cy="2149097"/>
            </a:xfrm>
            <a:custGeom>
              <a:avLst/>
              <a:gdLst/>
              <a:ahLst/>
              <a:cxnLst/>
              <a:rect l="0" t="0" r="0" b="0"/>
              <a:pathLst>
                <a:path w="2770624" h="2149097">
                  <a:moveTo>
                    <a:pt x="176476" y="0"/>
                  </a:moveTo>
                  <a:lnTo>
                    <a:pt x="231325" y="9977"/>
                  </a:lnTo>
                  <a:lnTo>
                    <a:pt x="278632" y="15561"/>
                  </a:lnTo>
                  <a:lnTo>
                    <a:pt x="331865" y="26087"/>
                  </a:lnTo>
                  <a:lnTo>
                    <a:pt x="391991" y="34341"/>
                  </a:lnTo>
                  <a:lnTo>
                    <a:pt x="454158" y="40522"/>
                  </a:lnTo>
                  <a:lnTo>
                    <a:pt x="497376" y="46022"/>
                  </a:lnTo>
                  <a:lnTo>
                    <a:pt x="544596" y="48466"/>
                  </a:lnTo>
                  <a:lnTo>
                    <a:pt x="593595" y="49553"/>
                  </a:lnTo>
                  <a:lnTo>
                    <a:pt x="639182" y="51436"/>
                  </a:lnTo>
                  <a:lnTo>
                    <a:pt x="692672" y="58971"/>
                  </a:lnTo>
                  <a:lnTo>
                    <a:pt x="736440" y="61225"/>
                  </a:lnTo>
                  <a:lnTo>
                    <a:pt x="780169" y="62226"/>
                  </a:lnTo>
                  <a:lnTo>
                    <a:pt x="824349" y="62671"/>
                  </a:lnTo>
                  <a:lnTo>
                    <a:pt x="871996" y="62869"/>
                  </a:lnTo>
                  <a:lnTo>
                    <a:pt x="921185" y="66692"/>
                  </a:lnTo>
                  <a:lnTo>
                    <a:pt x="969658" y="71659"/>
                  </a:lnTo>
                  <a:lnTo>
                    <a:pt x="1014545" y="73867"/>
                  </a:lnTo>
                  <a:lnTo>
                    <a:pt x="1061573" y="74848"/>
                  </a:lnTo>
                  <a:lnTo>
                    <a:pt x="1109086" y="75284"/>
                  </a:lnTo>
                  <a:lnTo>
                    <a:pt x="1153546" y="75478"/>
                  </a:lnTo>
                  <a:lnTo>
                    <a:pt x="1200385" y="75564"/>
                  </a:lnTo>
                  <a:lnTo>
                    <a:pt x="1247814" y="75602"/>
                  </a:lnTo>
                  <a:lnTo>
                    <a:pt x="1292236" y="75619"/>
                  </a:lnTo>
                  <a:lnTo>
                    <a:pt x="1339059" y="79362"/>
                  </a:lnTo>
                  <a:lnTo>
                    <a:pt x="1387881" y="84293"/>
                  </a:lnTo>
                  <a:lnTo>
                    <a:pt x="1437591" y="86485"/>
                  </a:lnTo>
                  <a:lnTo>
                    <a:pt x="1483962" y="87459"/>
                  </a:lnTo>
                  <a:lnTo>
                    <a:pt x="1529315" y="87892"/>
                  </a:lnTo>
                  <a:lnTo>
                    <a:pt x="1577484" y="88085"/>
                  </a:lnTo>
                  <a:lnTo>
                    <a:pt x="1623170" y="88170"/>
                  </a:lnTo>
                  <a:lnTo>
                    <a:pt x="1680792" y="91953"/>
                  </a:lnTo>
                  <a:lnTo>
                    <a:pt x="1731947" y="98209"/>
                  </a:lnTo>
                  <a:lnTo>
                    <a:pt x="1795191" y="100063"/>
                  </a:lnTo>
                  <a:lnTo>
                    <a:pt x="1842715" y="100497"/>
                  </a:lnTo>
                  <a:lnTo>
                    <a:pt x="1891849" y="100690"/>
                  </a:lnTo>
                  <a:lnTo>
                    <a:pt x="1937963" y="104510"/>
                  </a:lnTo>
                  <a:lnTo>
                    <a:pt x="1981802" y="109477"/>
                  </a:lnTo>
                  <a:lnTo>
                    <a:pt x="2024629" y="111683"/>
                  </a:lnTo>
                  <a:lnTo>
                    <a:pt x="2070743" y="112664"/>
                  </a:lnTo>
                  <a:lnTo>
                    <a:pt x="2117848" y="114501"/>
                  </a:lnTo>
                  <a:lnTo>
                    <a:pt x="2162128" y="119986"/>
                  </a:lnTo>
                  <a:lnTo>
                    <a:pt x="2208886" y="127092"/>
                  </a:lnTo>
                  <a:lnTo>
                    <a:pt x="2256279" y="133519"/>
                  </a:lnTo>
                  <a:lnTo>
                    <a:pt x="2319531" y="138538"/>
                  </a:lnTo>
                  <a:lnTo>
                    <a:pt x="2368930" y="146872"/>
                  </a:lnTo>
                  <a:lnTo>
                    <a:pt x="2426674" y="151364"/>
                  </a:lnTo>
                  <a:lnTo>
                    <a:pt x="2488136" y="159543"/>
                  </a:lnTo>
                  <a:lnTo>
                    <a:pt x="2550699" y="163989"/>
                  </a:lnTo>
                  <a:lnTo>
                    <a:pt x="2612189" y="172154"/>
                  </a:lnTo>
                  <a:lnTo>
                    <a:pt x="2663711" y="177997"/>
                  </a:lnTo>
                  <a:lnTo>
                    <a:pt x="2687656" y="189291"/>
                  </a:lnTo>
                  <a:lnTo>
                    <a:pt x="2695162" y="199025"/>
                  </a:lnTo>
                  <a:lnTo>
                    <a:pt x="2703502" y="224782"/>
                  </a:lnTo>
                  <a:lnTo>
                    <a:pt x="2708197" y="270779"/>
                  </a:lnTo>
                  <a:lnTo>
                    <a:pt x="2709587" y="326582"/>
                  </a:lnTo>
                  <a:lnTo>
                    <a:pt x="2710000" y="387469"/>
                  </a:lnTo>
                  <a:lnTo>
                    <a:pt x="2710122" y="443170"/>
                  </a:lnTo>
                  <a:lnTo>
                    <a:pt x="2723542" y="495156"/>
                  </a:lnTo>
                  <a:lnTo>
                    <a:pt x="2731875" y="552733"/>
                  </a:lnTo>
                  <a:lnTo>
                    <a:pt x="2734345" y="614146"/>
                  </a:lnTo>
                  <a:lnTo>
                    <a:pt x="2735076" y="676695"/>
                  </a:lnTo>
                  <a:lnTo>
                    <a:pt x="2741985" y="726196"/>
                  </a:lnTo>
                  <a:lnTo>
                    <a:pt x="2746211" y="780859"/>
                  </a:lnTo>
                  <a:lnTo>
                    <a:pt x="2747462" y="841408"/>
                  </a:lnTo>
                  <a:lnTo>
                    <a:pt x="2747756" y="886581"/>
                  </a:lnTo>
                  <a:lnTo>
                    <a:pt x="2749286" y="931869"/>
                  </a:lnTo>
                  <a:lnTo>
                    <a:pt x="2756622" y="991664"/>
                  </a:lnTo>
                  <a:lnTo>
                    <a:pt x="2758829" y="1037398"/>
                  </a:lnTo>
                  <a:lnTo>
                    <a:pt x="2759811" y="1085736"/>
                  </a:lnTo>
                  <a:lnTo>
                    <a:pt x="2760246" y="1132431"/>
                  </a:lnTo>
                  <a:lnTo>
                    <a:pt x="2761893" y="1194418"/>
                  </a:lnTo>
                  <a:lnTo>
                    <a:pt x="2767241" y="1245629"/>
                  </a:lnTo>
                  <a:lnTo>
                    <a:pt x="2770552" y="1301070"/>
                  </a:lnTo>
                  <a:lnTo>
                    <a:pt x="2770623" y="1356990"/>
                  </a:lnTo>
                  <a:lnTo>
                    <a:pt x="2765986" y="1409856"/>
                  </a:lnTo>
                  <a:lnTo>
                    <a:pt x="2762991" y="1453894"/>
                  </a:lnTo>
                  <a:lnTo>
                    <a:pt x="2761660" y="1494943"/>
                  </a:lnTo>
                  <a:lnTo>
                    <a:pt x="2761068" y="1541199"/>
                  </a:lnTo>
                  <a:lnTo>
                    <a:pt x="2754044" y="1594411"/>
                  </a:lnTo>
                  <a:lnTo>
                    <a:pt x="2749783" y="1643481"/>
                  </a:lnTo>
                  <a:lnTo>
                    <a:pt x="2739681" y="1702991"/>
                  </a:lnTo>
                  <a:lnTo>
                    <a:pt x="2735256" y="1756421"/>
                  </a:lnTo>
                  <a:lnTo>
                    <a:pt x="2727099" y="1802910"/>
                  </a:lnTo>
                  <a:lnTo>
                    <a:pt x="2722658" y="1858391"/>
                  </a:lnTo>
                  <a:lnTo>
                    <a:pt x="2714495" y="1910935"/>
                  </a:lnTo>
                  <a:lnTo>
                    <a:pt x="2710053" y="1960585"/>
                  </a:lnTo>
                  <a:lnTo>
                    <a:pt x="2700449" y="2019450"/>
                  </a:lnTo>
                  <a:lnTo>
                    <a:pt x="2696047" y="2048832"/>
                  </a:lnTo>
                  <a:lnTo>
                    <a:pt x="2684754" y="2071228"/>
                  </a:lnTo>
                  <a:lnTo>
                    <a:pt x="2675019" y="2076920"/>
                  </a:lnTo>
                  <a:lnTo>
                    <a:pt x="2619142" y="2079727"/>
                  </a:lnTo>
                  <a:lnTo>
                    <a:pt x="2566950" y="2079849"/>
                  </a:lnTo>
                  <a:lnTo>
                    <a:pt x="2507134" y="2079885"/>
                  </a:lnTo>
                  <a:lnTo>
                    <a:pt x="2445058" y="2079895"/>
                  </a:lnTo>
                  <a:lnTo>
                    <a:pt x="2382313" y="2079899"/>
                  </a:lnTo>
                  <a:lnTo>
                    <a:pt x="2319369" y="2079899"/>
                  </a:lnTo>
                  <a:lnTo>
                    <a:pt x="2256367" y="2083636"/>
                  </a:lnTo>
                  <a:lnTo>
                    <a:pt x="2212953" y="2088564"/>
                  </a:lnTo>
                  <a:lnTo>
                    <a:pt x="2165647" y="2090754"/>
                  </a:lnTo>
                  <a:lnTo>
                    <a:pt x="2120344" y="2095462"/>
                  </a:lnTo>
                  <a:lnTo>
                    <a:pt x="2076866" y="2100823"/>
                  </a:lnTo>
                  <a:lnTo>
                    <a:pt x="2015819" y="2105242"/>
                  </a:lnTo>
                  <a:lnTo>
                    <a:pt x="1967073" y="2113398"/>
                  </a:lnTo>
                  <a:lnTo>
                    <a:pt x="1908122" y="2116437"/>
                  </a:lnTo>
                  <a:lnTo>
                    <a:pt x="1862093" y="2117148"/>
                  </a:lnTo>
                  <a:lnTo>
                    <a:pt x="1817359" y="2121199"/>
                  </a:lnTo>
                  <a:lnTo>
                    <a:pt x="1774134" y="2126268"/>
                  </a:lnTo>
                  <a:lnTo>
                    <a:pt x="1731579" y="2128521"/>
                  </a:lnTo>
                  <a:lnTo>
                    <a:pt x="1668249" y="2136480"/>
                  </a:lnTo>
                  <a:lnTo>
                    <a:pt x="1622426" y="2140063"/>
                  </a:lnTo>
                  <a:lnTo>
                    <a:pt x="1575448" y="2141655"/>
                  </a:lnTo>
                  <a:lnTo>
                    <a:pt x="1531226" y="2142362"/>
                  </a:lnTo>
                  <a:lnTo>
                    <a:pt x="1488228" y="2146411"/>
                  </a:lnTo>
                  <a:lnTo>
                    <a:pt x="1432119" y="2149096"/>
                  </a:lnTo>
                  <a:lnTo>
                    <a:pt x="1381413" y="2144755"/>
                  </a:lnTo>
                  <a:lnTo>
                    <a:pt x="1322036" y="2143470"/>
                  </a:lnTo>
                  <a:lnTo>
                    <a:pt x="1260090" y="2143089"/>
                  </a:lnTo>
                  <a:lnTo>
                    <a:pt x="1197383" y="2142976"/>
                  </a:lnTo>
                  <a:lnTo>
                    <a:pt x="1154040" y="2142949"/>
                  </a:lnTo>
                  <a:lnTo>
                    <a:pt x="1106764" y="2142937"/>
                  </a:lnTo>
                  <a:lnTo>
                    <a:pt x="1052977" y="2136239"/>
                  </a:lnTo>
                  <a:lnTo>
                    <a:pt x="997045" y="2132076"/>
                  </a:lnTo>
                  <a:lnTo>
                    <a:pt x="952952" y="2127367"/>
                  </a:lnTo>
                  <a:lnTo>
                    <a:pt x="906743" y="2122006"/>
                  </a:lnTo>
                  <a:lnTo>
                    <a:pt x="862863" y="2119623"/>
                  </a:lnTo>
                  <a:lnTo>
                    <a:pt x="816282" y="2114829"/>
                  </a:lnTo>
                  <a:lnTo>
                    <a:pt x="767567" y="2109431"/>
                  </a:lnTo>
                  <a:lnTo>
                    <a:pt x="717904" y="2107032"/>
                  </a:lnTo>
                  <a:lnTo>
                    <a:pt x="664084" y="2102230"/>
                  </a:lnTo>
                  <a:lnTo>
                    <a:pt x="608885" y="2096828"/>
                  </a:lnTo>
                  <a:lnTo>
                    <a:pt x="556339" y="2094427"/>
                  </a:lnTo>
                  <a:lnTo>
                    <a:pt x="508708" y="2093360"/>
                  </a:lnTo>
                  <a:lnTo>
                    <a:pt x="462795" y="2092886"/>
                  </a:lnTo>
                  <a:lnTo>
                    <a:pt x="414377" y="2092675"/>
                  </a:lnTo>
                  <a:lnTo>
                    <a:pt x="364845" y="2092582"/>
                  </a:lnTo>
                  <a:lnTo>
                    <a:pt x="316220" y="2092540"/>
                  </a:lnTo>
                  <a:lnTo>
                    <a:pt x="271266" y="2092521"/>
                  </a:lnTo>
                  <a:lnTo>
                    <a:pt x="213277" y="2092511"/>
                  </a:lnTo>
                  <a:lnTo>
                    <a:pt x="152154" y="2083844"/>
                  </a:lnTo>
                  <a:lnTo>
                    <a:pt x="91319" y="2076945"/>
                  </a:lnTo>
                  <a:lnTo>
                    <a:pt x="51335" y="2062685"/>
                  </a:lnTo>
                  <a:lnTo>
                    <a:pt x="28418" y="2048438"/>
                  </a:lnTo>
                  <a:lnTo>
                    <a:pt x="0" y="20168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手繪多邊形 82"/>
            <p:cNvSpPr/>
            <p:nvPr/>
          </p:nvSpPr>
          <p:spPr>
            <a:xfrm>
              <a:off x="4727047" y="5344715"/>
              <a:ext cx="25100" cy="390770"/>
            </a:xfrm>
            <a:custGeom>
              <a:avLst/>
              <a:gdLst/>
              <a:ahLst/>
              <a:cxnLst/>
              <a:rect l="0" t="0" r="0" b="0"/>
              <a:pathLst>
                <a:path w="25100" h="390770">
                  <a:moveTo>
                    <a:pt x="0" y="390769"/>
                  </a:moveTo>
                  <a:lnTo>
                    <a:pt x="9977" y="345898"/>
                  </a:lnTo>
                  <a:lnTo>
                    <a:pt x="18778" y="291022"/>
                  </a:lnTo>
                  <a:lnTo>
                    <a:pt x="23941" y="229656"/>
                  </a:lnTo>
                  <a:lnTo>
                    <a:pt x="24835" y="180250"/>
                  </a:lnTo>
                  <a:lnTo>
                    <a:pt x="25099" y="130130"/>
                  </a:lnTo>
                  <a:lnTo>
                    <a:pt x="23777" y="79797"/>
                  </a:lnTo>
                  <a:lnTo>
                    <a:pt x="15227" y="23803"/>
                  </a:lnTo>
                  <a:lnTo>
                    <a:pt x="1260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手繪多邊形 83"/>
            <p:cNvSpPr/>
            <p:nvPr/>
          </p:nvSpPr>
          <p:spPr>
            <a:xfrm>
              <a:off x="5063904" y="3907692"/>
              <a:ext cx="280811" cy="484530"/>
            </a:xfrm>
            <a:custGeom>
              <a:avLst/>
              <a:gdLst/>
              <a:ahLst/>
              <a:cxnLst/>
              <a:rect l="0" t="0" r="0" b="0"/>
              <a:pathLst>
                <a:path w="280811" h="484530">
                  <a:moveTo>
                    <a:pt x="66518" y="0"/>
                  </a:moveTo>
                  <a:lnTo>
                    <a:pt x="66518" y="58583"/>
                  </a:lnTo>
                  <a:lnTo>
                    <a:pt x="66518" y="115867"/>
                  </a:lnTo>
                  <a:lnTo>
                    <a:pt x="62783" y="173458"/>
                  </a:lnTo>
                  <a:lnTo>
                    <a:pt x="52805" y="226004"/>
                  </a:lnTo>
                  <a:lnTo>
                    <a:pt x="40979" y="277056"/>
                  </a:lnTo>
                  <a:lnTo>
                    <a:pt x="28604" y="327663"/>
                  </a:lnTo>
                  <a:lnTo>
                    <a:pt x="23055" y="359921"/>
                  </a:lnTo>
                  <a:lnTo>
                    <a:pt x="23604" y="401704"/>
                  </a:lnTo>
                  <a:lnTo>
                    <a:pt x="4558" y="453467"/>
                  </a:lnTo>
                  <a:lnTo>
                    <a:pt x="0" y="466182"/>
                  </a:lnTo>
                  <a:lnTo>
                    <a:pt x="2564" y="474659"/>
                  </a:lnTo>
                  <a:lnTo>
                    <a:pt x="9876" y="480310"/>
                  </a:lnTo>
                  <a:lnTo>
                    <a:pt x="20353" y="484078"/>
                  </a:lnTo>
                  <a:lnTo>
                    <a:pt x="43199" y="484529"/>
                  </a:lnTo>
                  <a:lnTo>
                    <a:pt x="98794" y="473407"/>
                  </a:lnTo>
                  <a:lnTo>
                    <a:pt x="147201" y="468478"/>
                  </a:lnTo>
                  <a:lnTo>
                    <a:pt x="197026" y="467017"/>
                  </a:lnTo>
                  <a:lnTo>
                    <a:pt x="259661" y="456506"/>
                  </a:lnTo>
                  <a:lnTo>
                    <a:pt x="280810" y="45379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手繪多邊形 84"/>
            <p:cNvSpPr/>
            <p:nvPr/>
          </p:nvSpPr>
          <p:spPr>
            <a:xfrm>
              <a:off x="5426261" y="4185012"/>
              <a:ext cx="11181" cy="189083"/>
            </a:xfrm>
            <a:custGeom>
              <a:avLst/>
              <a:gdLst/>
              <a:ahLst/>
              <a:cxnLst/>
              <a:rect l="0" t="0" r="0" b="0"/>
              <a:pathLst>
                <a:path w="11181" h="189083">
                  <a:moveTo>
                    <a:pt x="6691" y="0"/>
                  </a:moveTo>
                  <a:lnTo>
                    <a:pt x="2956" y="51114"/>
                  </a:lnTo>
                  <a:lnTo>
                    <a:pt x="0" y="63488"/>
                  </a:lnTo>
                  <a:lnTo>
                    <a:pt x="830" y="74540"/>
                  </a:lnTo>
                  <a:lnTo>
                    <a:pt x="11180" y="104877"/>
                  </a:lnTo>
                  <a:lnTo>
                    <a:pt x="7993" y="155797"/>
                  </a:lnTo>
                  <a:lnTo>
                    <a:pt x="6691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手繪多邊形 85"/>
            <p:cNvSpPr/>
            <p:nvPr/>
          </p:nvSpPr>
          <p:spPr>
            <a:xfrm>
              <a:off x="5332109" y="4084169"/>
              <a:ext cx="88239" cy="25211"/>
            </a:xfrm>
            <a:custGeom>
              <a:avLst/>
              <a:gdLst/>
              <a:ahLst/>
              <a:cxnLst/>
              <a:rect l="0" t="0" r="0" b="0"/>
              <a:pathLst>
                <a:path w="88239" h="25211">
                  <a:moveTo>
                    <a:pt x="0" y="0"/>
                  </a:moveTo>
                  <a:lnTo>
                    <a:pt x="61701" y="20100"/>
                  </a:lnTo>
                  <a:lnTo>
                    <a:pt x="88238" y="2521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7" name="手繪多邊形 86"/>
            <p:cNvSpPr/>
            <p:nvPr/>
          </p:nvSpPr>
          <p:spPr>
            <a:xfrm>
              <a:off x="5560516" y="4147196"/>
              <a:ext cx="288418" cy="302532"/>
            </a:xfrm>
            <a:custGeom>
              <a:avLst/>
              <a:gdLst/>
              <a:ahLst/>
              <a:cxnLst/>
              <a:rect l="0" t="0" r="0" b="0"/>
              <a:pathLst>
                <a:path w="288418" h="302532">
                  <a:moveTo>
                    <a:pt x="288417" y="0"/>
                  </a:moveTo>
                  <a:lnTo>
                    <a:pt x="233568" y="3734"/>
                  </a:lnTo>
                  <a:lnTo>
                    <a:pt x="186262" y="17447"/>
                  </a:lnTo>
                  <a:lnTo>
                    <a:pt x="136763" y="35516"/>
                  </a:lnTo>
                  <a:lnTo>
                    <a:pt x="86614" y="53475"/>
                  </a:lnTo>
                  <a:lnTo>
                    <a:pt x="26169" y="77948"/>
                  </a:lnTo>
                  <a:lnTo>
                    <a:pt x="7058" y="94869"/>
                  </a:lnTo>
                  <a:lnTo>
                    <a:pt x="0" y="105264"/>
                  </a:lnTo>
                  <a:lnTo>
                    <a:pt x="898" y="114995"/>
                  </a:lnTo>
                  <a:lnTo>
                    <a:pt x="7099" y="124284"/>
                  </a:lnTo>
                  <a:lnTo>
                    <a:pt x="27528" y="140674"/>
                  </a:lnTo>
                  <a:lnTo>
                    <a:pt x="78614" y="166344"/>
                  </a:lnTo>
                  <a:lnTo>
                    <a:pt x="135548" y="191282"/>
                  </a:lnTo>
                  <a:lnTo>
                    <a:pt x="187256" y="219759"/>
                  </a:lnTo>
                  <a:lnTo>
                    <a:pt x="212643" y="235864"/>
                  </a:lnTo>
                  <a:lnTo>
                    <a:pt x="218292" y="244080"/>
                  </a:lnTo>
                  <a:lnTo>
                    <a:pt x="219257" y="252359"/>
                  </a:lnTo>
                  <a:lnTo>
                    <a:pt x="217100" y="260680"/>
                  </a:lnTo>
                  <a:lnTo>
                    <a:pt x="211459" y="267627"/>
                  </a:lnTo>
                  <a:lnTo>
                    <a:pt x="193987" y="279081"/>
                  </a:lnTo>
                  <a:lnTo>
                    <a:pt x="138470" y="289184"/>
                  </a:lnTo>
                  <a:lnTo>
                    <a:pt x="81024" y="299479"/>
                  </a:lnTo>
                  <a:lnTo>
                    <a:pt x="48913" y="30253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手繪多邊形 87"/>
            <p:cNvSpPr/>
            <p:nvPr/>
          </p:nvSpPr>
          <p:spPr>
            <a:xfrm>
              <a:off x="5861538" y="4021141"/>
              <a:ext cx="264716" cy="479009"/>
            </a:xfrm>
            <a:custGeom>
              <a:avLst/>
              <a:gdLst/>
              <a:ahLst/>
              <a:cxnLst/>
              <a:rect l="0" t="0" r="0" b="0"/>
              <a:pathLst>
                <a:path w="264716" h="479009">
                  <a:moveTo>
                    <a:pt x="0" y="479008"/>
                  </a:moveTo>
                  <a:lnTo>
                    <a:pt x="31159" y="424159"/>
                  </a:lnTo>
                  <a:lnTo>
                    <a:pt x="63424" y="367174"/>
                  </a:lnTo>
                  <a:lnTo>
                    <a:pt x="101450" y="312721"/>
                  </a:lnTo>
                  <a:lnTo>
                    <a:pt x="116520" y="286051"/>
                  </a:lnTo>
                  <a:lnTo>
                    <a:pt x="134279" y="234465"/>
                  </a:lnTo>
                  <a:lnTo>
                    <a:pt x="158060" y="188523"/>
                  </a:lnTo>
                  <a:lnTo>
                    <a:pt x="191095" y="131803"/>
                  </a:lnTo>
                  <a:lnTo>
                    <a:pt x="226094" y="73446"/>
                  </a:lnTo>
                  <a:lnTo>
                    <a:pt x="256256" y="22134"/>
                  </a:lnTo>
                  <a:lnTo>
                    <a:pt x="26471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手繪多邊形 88"/>
            <p:cNvSpPr/>
            <p:nvPr/>
          </p:nvSpPr>
          <p:spPr>
            <a:xfrm>
              <a:off x="6039406" y="3995930"/>
              <a:ext cx="212903" cy="516825"/>
            </a:xfrm>
            <a:custGeom>
              <a:avLst/>
              <a:gdLst/>
              <a:ahLst/>
              <a:cxnLst/>
              <a:rect l="0" t="0" r="0" b="0"/>
              <a:pathLst>
                <a:path w="212903" h="516825">
                  <a:moveTo>
                    <a:pt x="61636" y="0"/>
                  </a:moveTo>
                  <a:lnTo>
                    <a:pt x="37399" y="59328"/>
                  </a:lnTo>
                  <a:lnTo>
                    <a:pt x="9176" y="122782"/>
                  </a:lnTo>
                  <a:lnTo>
                    <a:pt x="1740" y="173951"/>
                  </a:lnTo>
                  <a:lnTo>
                    <a:pt x="0" y="212704"/>
                  </a:lnTo>
                  <a:lnTo>
                    <a:pt x="10432" y="249536"/>
                  </a:lnTo>
                  <a:lnTo>
                    <a:pt x="36194" y="301769"/>
                  </a:lnTo>
                  <a:lnTo>
                    <a:pt x="61567" y="352727"/>
                  </a:lnTo>
                  <a:lnTo>
                    <a:pt x="90561" y="403308"/>
                  </a:lnTo>
                  <a:lnTo>
                    <a:pt x="131310" y="463899"/>
                  </a:lnTo>
                  <a:lnTo>
                    <a:pt x="164449" y="496785"/>
                  </a:lnTo>
                  <a:lnTo>
                    <a:pt x="184831" y="507918"/>
                  </a:lnTo>
                  <a:lnTo>
                    <a:pt x="212902" y="51682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手繪多邊形 89"/>
            <p:cNvSpPr/>
            <p:nvPr/>
          </p:nvSpPr>
          <p:spPr>
            <a:xfrm>
              <a:off x="5823722" y="4096774"/>
              <a:ext cx="277321" cy="12606"/>
            </a:xfrm>
            <a:custGeom>
              <a:avLst/>
              <a:gdLst/>
              <a:ahLst/>
              <a:cxnLst/>
              <a:rect l="0" t="0" r="0" b="0"/>
              <a:pathLst>
                <a:path w="277321" h="12606">
                  <a:moveTo>
                    <a:pt x="0" y="12605"/>
                  </a:moveTo>
                  <a:lnTo>
                    <a:pt x="58584" y="12605"/>
                  </a:lnTo>
                  <a:lnTo>
                    <a:pt x="119602" y="8871"/>
                  </a:lnTo>
                  <a:lnTo>
                    <a:pt x="166606" y="3942"/>
                  </a:lnTo>
                  <a:lnTo>
                    <a:pt x="215508" y="1752"/>
                  </a:lnTo>
                  <a:lnTo>
                    <a:pt x="27732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手繪多邊形 90"/>
            <p:cNvSpPr/>
            <p:nvPr/>
          </p:nvSpPr>
          <p:spPr>
            <a:xfrm>
              <a:off x="6290124" y="4028399"/>
              <a:ext cx="403375" cy="509567"/>
            </a:xfrm>
            <a:custGeom>
              <a:avLst/>
              <a:gdLst/>
              <a:ahLst/>
              <a:cxnLst/>
              <a:rect l="0" t="0" r="0" b="0"/>
              <a:pathLst>
                <a:path w="403375" h="509567">
                  <a:moveTo>
                    <a:pt x="0" y="509566"/>
                  </a:moveTo>
                  <a:lnTo>
                    <a:pt x="17447" y="454718"/>
                  </a:lnTo>
                  <a:lnTo>
                    <a:pt x="39251" y="403676"/>
                  </a:lnTo>
                  <a:lnTo>
                    <a:pt x="59717" y="344200"/>
                  </a:lnTo>
                  <a:lnTo>
                    <a:pt x="67158" y="304413"/>
                  </a:lnTo>
                  <a:lnTo>
                    <a:pt x="67675" y="250517"/>
                  </a:lnTo>
                  <a:lnTo>
                    <a:pt x="82301" y="197664"/>
                  </a:lnTo>
                  <a:lnTo>
                    <a:pt x="96127" y="141076"/>
                  </a:lnTo>
                  <a:lnTo>
                    <a:pt x="113347" y="82891"/>
                  </a:lnTo>
                  <a:lnTo>
                    <a:pt x="117583" y="69649"/>
                  </a:lnTo>
                  <a:lnTo>
                    <a:pt x="121807" y="65022"/>
                  </a:lnTo>
                  <a:lnTo>
                    <a:pt x="126024" y="66140"/>
                  </a:lnTo>
                  <a:lnTo>
                    <a:pt x="134444" y="78586"/>
                  </a:lnTo>
                  <a:lnTo>
                    <a:pt x="145659" y="110617"/>
                  </a:lnTo>
                  <a:lnTo>
                    <a:pt x="149604" y="156368"/>
                  </a:lnTo>
                  <a:lnTo>
                    <a:pt x="153575" y="212254"/>
                  </a:lnTo>
                  <a:lnTo>
                    <a:pt x="168445" y="266318"/>
                  </a:lnTo>
                  <a:lnTo>
                    <a:pt x="174097" y="324666"/>
                  </a:lnTo>
                  <a:lnTo>
                    <a:pt x="174371" y="378059"/>
                  </a:lnTo>
                  <a:lnTo>
                    <a:pt x="169005" y="427960"/>
                  </a:lnTo>
                  <a:lnTo>
                    <a:pt x="172222" y="456490"/>
                  </a:lnTo>
                  <a:lnTo>
                    <a:pt x="175041" y="460175"/>
                  </a:lnTo>
                  <a:lnTo>
                    <a:pt x="178320" y="457031"/>
                  </a:lnTo>
                  <a:lnTo>
                    <a:pt x="206391" y="395320"/>
                  </a:lnTo>
                  <a:lnTo>
                    <a:pt x="223001" y="341568"/>
                  </a:lnTo>
                  <a:lnTo>
                    <a:pt x="237305" y="311647"/>
                  </a:lnTo>
                  <a:lnTo>
                    <a:pt x="239439" y="297785"/>
                  </a:lnTo>
                  <a:lnTo>
                    <a:pt x="234660" y="255400"/>
                  </a:lnTo>
                  <a:lnTo>
                    <a:pt x="248495" y="199734"/>
                  </a:lnTo>
                  <a:lnTo>
                    <a:pt x="270336" y="140288"/>
                  </a:lnTo>
                  <a:lnTo>
                    <a:pt x="294548" y="86570"/>
                  </a:lnTo>
                  <a:lnTo>
                    <a:pt x="318062" y="36572"/>
                  </a:lnTo>
                  <a:lnTo>
                    <a:pt x="329509" y="8021"/>
                  </a:lnTo>
                  <a:lnTo>
                    <a:pt x="335923" y="1527"/>
                  </a:lnTo>
                  <a:lnTo>
                    <a:pt x="343000" y="0"/>
                  </a:lnTo>
                  <a:lnTo>
                    <a:pt x="350519" y="1783"/>
                  </a:lnTo>
                  <a:lnTo>
                    <a:pt x="355532" y="9974"/>
                  </a:lnTo>
                  <a:lnTo>
                    <a:pt x="363578" y="69704"/>
                  </a:lnTo>
                  <a:lnTo>
                    <a:pt x="364971" y="122926"/>
                  </a:lnTo>
                  <a:lnTo>
                    <a:pt x="365384" y="183048"/>
                  </a:lnTo>
                  <a:lnTo>
                    <a:pt x="368282" y="220184"/>
                  </a:lnTo>
                  <a:lnTo>
                    <a:pt x="385497" y="278054"/>
                  </a:lnTo>
                  <a:lnTo>
                    <a:pt x="389207" y="335458"/>
                  </a:lnTo>
                  <a:lnTo>
                    <a:pt x="390306" y="396818"/>
                  </a:lnTo>
                  <a:lnTo>
                    <a:pt x="394366" y="448147"/>
                  </a:lnTo>
                  <a:lnTo>
                    <a:pt x="403374" y="48435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手繪多邊形 91"/>
            <p:cNvSpPr/>
            <p:nvPr/>
          </p:nvSpPr>
          <p:spPr>
            <a:xfrm>
              <a:off x="6847888" y="4260645"/>
              <a:ext cx="173563" cy="264715"/>
            </a:xfrm>
            <a:custGeom>
              <a:avLst/>
              <a:gdLst/>
              <a:ahLst/>
              <a:cxnLst/>
              <a:rect l="0" t="0" r="0" b="0"/>
              <a:pathLst>
                <a:path w="173563" h="264715">
                  <a:moveTo>
                    <a:pt x="173352" y="0"/>
                  </a:moveTo>
                  <a:lnTo>
                    <a:pt x="114026" y="17545"/>
                  </a:lnTo>
                  <a:lnTo>
                    <a:pt x="60634" y="42423"/>
                  </a:lnTo>
                  <a:lnTo>
                    <a:pt x="13361" y="66012"/>
                  </a:lnTo>
                  <a:lnTo>
                    <a:pt x="3664" y="73421"/>
                  </a:lnTo>
                  <a:lnTo>
                    <a:pt x="0" y="81161"/>
                  </a:lnTo>
                  <a:lnTo>
                    <a:pt x="360" y="89122"/>
                  </a:lnTo>
                  <a:lnTo>
                    <a:pt x="3400" y="97232"/>
                  </a:lnTo>
                  <a:lnTo>
                    <a:pt x="17984" y="109977"/>
                  </a:lnTo>
                  <a:lnTo>
                    <a:pt x="73629" y="134001"/>
                  </a:lnTo>
                  <a:lnTo>
                    <a:pt x="135683" y="155407"/>
                  </a:lnTo>
                  <a:lnTo>
                    <a:pt x="166705" y="174747"/>
                  </a:lnTo>
                  <a:lnTo>
                    <a:pt x="171722" y="183727"/>
                  </a:lnTo>
                  <a:lnTo>
                    <a:pt x="173562" y="204910"/>
                  </a:lnTo>
                  <a:lnTo>
                    <a:pt x="169290" y="213640"/>
                  </a:lnTo>
                  <a:lnTo>
                    <a:pt x="153339" y="227074"/>
                  </a:lnTo>
                  <a:lnTo>
                    <a:pt x="120736" y="242513"/>
                  </a:lnTo>
                  <a:lnTo>
                    <a:pt x="71081" y="249266"/>
                  </a:lnTo>
                  <a:lnTo>
                    <a:pt x="9481" y="2647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手繪多邊形 92"/>
            <p:cNvSpPr/>
            <p:nvPr/>
          </p:nvSpPr>
          <p:spPr>
            <a:xfrm>
              <a:off x="6862787" y="4244823"/>
              <a:ext cx="637462" cy="729612"/>
            </a:xfrm>
            <a:custGeom>
              <a:avLst/>
              <a:gdLst/>
              <a:ahLst/>
              <a:cxnLst/>
              <a:rect l="0" t="0" r="0" b="0"/>
              <a:pathLst>
                <a:path w="637462" h="729612">
                  <a:moveTo>
                    <a:pt x="423168" y="167088"/>
                  </a:moveTo>
                  <a:lnTo>
                    <a:pt x="429860" y="147012"/>
                  </a:lnTo>
                  <a:lnTo>
                    <a:pt x="427330" y="107761"/>
                  </a:lnTo>
                  <a:lnTo>
                    <a:pt x="413813" y="80494"/>
                  </a:lnTo>
                  <a:lnTo>
                    <a:pt x="377590" y="35444"/>
                  </a:lnTo>
                  <a:lnTo>
                    <a:pt x="345235" y="14944"/>
                  </a:lnTo>
                  <a:lnTo>
                    <a:pt x="302345" y="0"/>
                  </a:lnTo>
                  <a:lnTo>
                    <a:pt x="254155" y="85"/>
                  </a:lnTo>
                  <a:lnTo>
                    <a:pt x="211087" y="15672"/>
                  </a:lnTo>
                  <a:lnTo>
                    <a:pt x="201946" y="25526"/>
                  </a:lnTo>
                  <a:lnTo>
                    <a:pt x="191790" y="51415"/>
                  </a:lnTo>
                  <a:lnTo>
                    <a:pt x="191882" y="63361"/>
                  </a:lnTo>
                  <a:lnTo>
                    <a:pt x="199456" y="84104"/>
                  </a:lnTo>
                  <a:lnTo>
                    <a:pt x="215893" y="98926"/>
                  </a:lnTo>
                  <a:lnTo>
                    <a:pt x="267375" y="119854"/>
                  </a:lnTo>
                  <a:lnTo>
                    <a:pt x="315069" y="133173"/>
                  </a:lnTo>
                  <a:lnTo>
                    <a:pt x="364683" y="145989"/>
                  </a:lnTo>
                  <a:lnTo>
                    <a:pt x="414866" y="165349"/>
                  </a:lnTo>
                  <a:lnTo>
                    <a:pt x="451832" y="188827"/>
                  </a:lnTo>
                  <a:lnTo>
                    <a:pt x="467655" y="208963"/>
                  </a:lnTo>
                  <a:lnTo>
                    <a:pt x="473835" y="220215"/>
                  </a:lnTo>
                  <a:lnTo>
                    <a:pt x="482533" y="276203"/>
                  </a:lnTo>
                  <a:lnTo>
                    <a:pt x="478418" y="332631"/>
                  </a:lnTo>
                  <a:lnTo>
                    <a:pt x="468329" y="384833"/>
                  </a:lnTo>
                  <a:lnTo>
                    <a:pt x="442308" y="436738"/>
                  </a:lnTo>
                  <a:lnTo>
                    <a:pt x="410193" y="498865"/>
                  </a:lnTo>
                  <a:lnTo>
                    <a:pt x="376875" y="552740"/>
                  </a:lnTo>
                  <a:lnTo>
                    <a:pt x="326520" y="615495"/>
                  </a:lnTo>
                  <a:lnTo>
                    <a:pt x="263498" y="675438"/>
                  </a:lnTo>
                  <a:lnTo>
                    <a:pt x="213699" y="700698"/>
                  </a:lnTo>
                  <a:lnTo>
                    <a:pt x="162839" y="723122"/>
                  </a:lnTo>
                  <a:lnTo>
                    <a:pt x="112288" y="729611"/>
                  </a:lnTo>
                  <a:lnTo>
                    <a:pt x="64629" y="721885"/>
                  </a:lnTo>
                  <a:lnTo>
                    <a:pt x="41588" y="709659"/>
                  </a:lnTo>
                  <a:lnTo>
                    <a:pt x="12867" y="673643"/>
                  </a:lnTo>
                  <a:lnTo>
                    <a:pt x="0" y="627490"/>
                  </a:lnTo>
                  <a:lnTo>
                    <a:pt x="4460" y="594874"/>
                  </a:lnTo>
                  <a:lnTo>
                    <a:pt x="22720" y="545014"/>
                  </a:lnTo>
                  <a:lnTo>
                    <a:pt x="53986" y="484667"/>
                  </a:lnTo>
                  <a:lnTo>
                    <a:pt x="103881" y="424351"/>
                  </a:lnTo>
                  <a:lnTo>
                    <a:pt x="160948" y="373060"/>
                  </a:lnTo>
                  <a:lnTo>
                    <a:pt x="211832" y="334704"/>
                  </a:lnTo>
                  <a:lnTo>
                    <a:pt x="243833" y="315728"/>
                  </a:lnTo>
                  <a:lnTo>
                    <a:pt x="274790" y="296099"/>
                  </a:lnTo>
                  <a:lnTo>
                    <a:pt x="335310" y="271122"/>
                  </a:lnTo>
                  <a:lnTo>
                    <a:pt x="392897" y="245425"/>
                  </a:lnTo>
                  <a:lnTo>
                    <a:pt x="443145" y="230916"/>
                  </a:lnTo>
                  <a:lnTo>
                    <a:pt x="497767" y="213466"/>
                  </a:lnTo>
                  <a:lnTo>
                    <a:pt x="559082" y="196531"/>
                  </a:lnTo>
                  <a:lnTo>
                    <a:pt x="613938" y="183434"/>
                  </a:lnTo>
                  <a:lnTo>
                    <a:pt x="637461" y="1796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3" name="群組 102"/>
          <p:cNvGrpSpPr/>
          <p:nvPr/>
        </p:nvGrpSpPr>
        <p:grpSpPr>
          <a:xfrm>
            <a:off x="3507733" y="4198047"/>
            <a:ext cx="3337032" cy="1386172"/>
            <a:chOff x="3507733" y="4198047"/>
            <a:chExt cx="3337032" cy="1386172"/>
          </a:xfrm>
        </p:grpSpPr>
        <p:sp>
          <p:nvSpPr>
            <p:cNvPr id="95" name="手繪多邊形 94"/>
            <p:cNvSpPr/>
            <p:nvPr/>
          </p:nvSpPr>
          <p:spPr>
            <a:xfrm>
              <a:off x="5080000" y="4676625"/>
              <a:ext cx="75634" cy="226899"/>
            </a:xfrm>
            <a:custGeom>
              <a:avLst/>
              <a:gdLst/>
              <a:ahLst/>
              <a:cxnLst/>
              <a:rect l="0" t="0" r="0" b="0"/>
              <a:pathLst>
                <a:path w="75634" h="226899">
                  <a:moveTo>
                    <a:pt x="75633" y="0"/>
                  </a:moveTo>
                  <a:lnTo>
                    <a:pt x="58088" y="59327"/>
                  </a:lnTo>
                  <a:lnTo>
                    <a:pt x="41872" y="112718"/>
                  </a:lnTo>
                  <a:lnTo>
                    <a:pt x="25181" y="163726"/>
                  </a:lnTo>
                  <a:lnTo>
                    <a:pt x="0" y="22689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手繪多邊形 95"/>
            <p:cNvSpPr/>
            <p:nvPr/>
          </p:nvSpPr>
          <p:spPr>
            <a:xfrm>
              <a:off x="5231265" y="4878312"/>
              <a:ext cx="16221" cy="75634"/>
            </a:xfrm>
            <a:custGeom>
              <a:avLst/>
              <a:gdLst/>
              <a:ahLst/>
              <a:cxnLst/>
              <a:rect l="0" t="0" r="0" b="0"/>
              <a:pathLst>
                <a:path w="16221" h="75634">
                  <a:moveTo>
                    <a:pt x="0" y="0"/>
                  </a:moveTo>
                  <a:lnTo>
                    <a:pt x="0" y="26768"/>
                  </a:lnTo>
                  <a:lnTo>
                    <a:pt x="16220" y="73504"/>
                  </a:lnTo>
                  <a:lnTo>
                    <a:pt x="12606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手繪多邊形 96"/>
            <p:cNvSpPr/>
            <p:nvPr/>
          </p:nvSpPr>
          <p:spPr>
            <a:xfrm>
              <a:off x="4979156" y="5196077"/>
              <a:ext cx="201689" cy="224271"/>
            </a:xfrm>
            <a:custGeom>
              <a:avLst/>
              <a:gdLst/>
              <a:ahLst/>
              <a:cxnLst/>
              <a:rect l="0" t="0" r="0" b="0"/>
              <a:pathLst>
                <a:path w="201689" h="224271">
                  <a:moveTo>
                    <a:pt x="0" y="9977"/>
                  </a:moveTo>
                  <a:lnTo>
                    <a:pt x="54848" y="0"/>
                  </a:lnTo>
                  <a:lnTo>
                    <a:pt x="102155" y="1886"/>
                  </a:lnTo>
                  <a:lnTo>
                    <a:pt x="161640" y="15071"/>
                  </a:lnTo>
                  <a:lnTo>
                    <a:pt x="194335" y="33741"/>
                  </a:lnTo>
                  <a:lnTo>
                    <a:pt x="199587" y="44028"/>
                  </a:lnTo>
                  <a:lnTo>
                    <a:pt x="201688" y="70397"/>
                  </a:lnTo>
                  <a:lnTo>
                    <a:pt x="194218" y="93322"/>
                  </a:lnTo>
                  <a:lnTo>
                    <a:pt x="180160" y="112848"/>
                  </a:lnTo>
                  <a:lnTo>
                    <a:pt x="148622" y="138189"/>
                  </a:lnTo>
                  <a:lnTo>
                    <a:pt x="94582" y="171314"/>
                  </a:lnTo>
                  <a:lnTo>
                    <a:pt x="31353" y="209361"/>
                  </a:lnTo>
                  <a:lnTo>
                    <a:pt x="30706" y="214331"/>
                  </a:lnTo>
                  <a:lnTo>
                    <a:pt x="35877" y="217644"/>
                  </a:lnTo>
                  <a:lnTo>
                    <a:pt x="91123" y="222961"/>
                  </a:lnTo>
                  <a:lnTo>
                    <a:pt x="142472" y="223882"/>
                  </a:lnTo>
                  <a:lnTo>
                    <a:pt x="189082" y="22427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手繪多邊形 97"/>
            <p:cNvSpPr/>
            <p:nvPr/>
          </p:nvSpPr>
          <p:spPr>
            <a:xfrm>
              <a:off x="5306898" y="5458163"/>
              <a:ext cx="37817" cy="100845"/>
            </a:xfrm>
            <a:custGeom>
              <a:avLst/>
              <a:gdLst/>
              <a:ahLst/>
              <a:cxnLst/>
              <a:rect l="0" t="0" r="0" b="0"/>
              <a:pathLst>
                <a:path w="37817" h="100845">
                  <a:moveTo>
                    <a:pt x="0" y="0"/>
                  </a:moveTo>
                  <a:lnTo>
                    <a:pt x="17545" y="59328"/>
                  </a:lnTo>
                  <a:lnTo>
                    <a:pt x="37816" y="10084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手繪多邊形 98"/>
            <p:cNvSpPr/>
            <p:nvPr/>
          </p:nvSpPr>
          <p:spPr>
            <a:xfrm>
              <a:off x="5470769" y="4966551"/>
              <a:ext cx="1121887" cy="37817"/>
            </a:xfrm>
            <a:custGeom>
              <a:avLst/>
              <a:gdLst/>
              <a:ahLst/>
              <a:cxnLst/>
              <a:rect l="0" t="0" r="0" b="0"/>
              <a:pathLst>
                <a:path w="1121887" h="37817">
                  <a:moveTo>
                    <a:pt x="0" y="0"/>
                  </a:moveTo>
                  <a:lnTo>
                    <a:pt x="44871" y="9977"/>
                  </a:lnTo>
                  <a:lnTo>
                    <a:pt x="94063" y="11827"/>
                  </a:lnTo>
                  <a:lnTo>
                    <a:pt x="149257" y="16110"/>
                  </a:lnTo>
                  <a:lnTo>
                    <a:pt x="201092" y="22514"/>
                  </a:lnTo>
                  <a:lnTo>
                    <a:pt x="251933" y="24411"/>
                  </a:lnTo>
                  <a:lnTo>
                    <a:pt x="306214" y="28708"/>
                  </a:lnTo>
                  <a:lnTo>
                    <a:pt x="366650" y="35117"/>
                  </a:lnTo>
                  <a:lnTo>
                    <a:pt x="428909" y="37016"/>
                  </a:lnTo>
                  <a:lnTo>
                    <a:pt x="491709" y="37579"/>
                  </a:lnTo>
                  <a:lnTo>
                    <a:pt x="554669" y="37746"/>
                  </a:lnTo>
                  <a:lnTo>
                    <a:pt x="617676" y="37795"/>
                  </a:lnTo>
                  <a:lnTo>
                    <a:pt x="661090" y="37807"/>
                  </a:lnTo>
                  <a:lnTo>
                    <a:pt x="708397" y="37812"/>
                  </a:lnTo>
                  <a:lnTo>
                    <a:pt x="753700" y="37814"/>
                  </a:lnTo>
                  <a:lnTo>
                    <a:pt x="797178" y="37815"/>
                  </a:lnTo>
                  <a:lnTo>
                    <a:pt x="859626" y="37816"/>
                  </a:lnTo>
                  <a:lnTo>
                    <a:pt x="914234" y="36415"/>
                  </a:lnTo>
                  <a:lnTo>
                    <a:pt x="965896" y="30554"/>
                  </a:lnTo>
                  <a:lnTo>
                    <a:pt x="1016685" y="35042"/>
                  </a:lnTo>
                  <a:lnTo>
                    <a:pt x="1065816" y="36994"/>
                  </a:lnTo>
                  <a:lnTo>
                    <a:pt x="1121886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手繪多邊形 99"/>
            <p:cNvSpPr/>
            <p:nvPr/>
          </p:nvSpPr>
          <p:spPr>
            <a:xfrm>
              <a:off x="5533796" y="5508591"/>
              <a:ext cx="1310969" cy="75628"/>
            </a:xfrm>
            <a:custGeom>
              <a:avLst/>
              <a:gdLst/>
              <a:ahLst/>
              <a:cxnLst/>
              <a:rect l="0" t="0" r="0" b="0"/>
              <a:pathLst>
                <a:path w="1310969" h="75628">
                  <a:moveTo>
                    <a:pt x="0" y="12600"/>
                  </a:moveTo>
                  <a:lnTo>
                    <a:pt x="51114" y="8865"/>
                  </a:lnTo>
                  <a:lnTo>
                    <a:pt x="114364" y="1747"/>
                  </a:lnTo>
                  <a:lnTo>
                    <a:pt x="173791" y="513"/>
                  </a:lnTo>
                  <a:lnTo>
                    <a:pt x="235751" y="148"/>
                  </a:lnTo>
                  <a:lnTo>
                    <a:pt x="298463" y="40"/>
                  </a:lnTo>
                  <a:lnTo>
                    <a:pt x="361396" y="8"/>
                  </a:lnTo>
                  <a:lnTo>
                    <a:pt x="407127" y="0"/>
                  </a:lnTo>
                  <a:lnTo>
                    <a:pt x="454064" y="1397"/>
                  </a:lnTo>
                  <a:lnTo>
                    <a:pt x="498268" y="6687"/>
                  </a:lnTo>
                  <a:lnTo>
                    <a:pt x="541258" y="9972"/>
                  </a:lnTo>
                  <a:lnTo>
                    <a:pt x="601097" y="11821"/>
                  </a:lnTo>
                  <a:lnTo>
                    <a:pt x="650574" y="16104"/>
                  </a:lnTo>
                  <a:lnTo>
                    <a:pt x="711628" y="23408"/>
                  </a:lnTo>
                  <a:lnTo>
                    <a:pt x="767672" y="24673"/>
                  </a:lnTo>
                  <a:lnTo>
                    <a:pt x="830622" y="33763"/>
                  </a:lnTo>
                  <a:lnTo>
                    <a:pt x="879029" y="36612"/>
                  </a:lnTo>
                  <a:lnTo>
                    <a:pt x="928854" y="38856"/>
                  </a:lnTo>
                  <a:lnTo>
                    <a:pt x="979099" y="47769"/>
                  </a:lnTo>
                  <a:lnTo>
                    <a:pt x="1029469" y="57880"/>
                  </a:lnTo>
                  <a:lnTo>
                    <a:pt x="1079875" y="61498"/>
                  </a:lnTo>
                  <a:lnTo>
                    <a:pt x="1130292" y="62570"/>
                  </a:lnTo>
                  <a:lnTo>
                    <a:pt x="1193784" y="66668"/>
                  </a:lnTo>
                  <a:lnTo>
                    <a:pt x="1221070" y="70244"/>
                  </a:lnTo>
                  <a:lnTo>
                    <a:pt x="1272823" y="68598"/>
                  </a:lnTo>
                  <a:lnTo>
                    <a:pt x="1310968" y="756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手繪多邊形 100"/>
            <p:cNvSpPr/>
            <p:nvPr/>
          </p:nvSpPr>
          <p:spPr>
            <a:xfrm>
              <a:off x="3554739" y="4198047"/>
              <a:ext cx="1411813" cy="478579"/>
            </a:xfrm>
            <a:custGeom>
              <a:avLst/>
              <a:gdLst/>
              <a:ahLst/>
              <a:cxnLst/>
              <a:rect l="0" t="0" r="0" b="0"/>
              <a:pathLst>
                <a:path w="1411813" h="478579">
                  <a:moveTo>
                    <a:pt x="1411812" y="478578"/>
                  </a:moveTo>
                  <a:lnTo>
                    <a:pt x="1352549" y="419315"/>
                  </a:lnTo>
                  <a:lnTo>
                    <a:pt x="1303440" y="363964"/>
                  </a:lnTo>
                  <a:lnTo>
                    <a:pt x="1242252" y="314477"/>
                  </a:lnTo>
                  <a:lnTo>
                    <a:pt x="1179017" y="274304"/>
                  </a:lnTo>
                  <a:lnTo>
                    <a:pt x="1125442" y="235658"/>
                  </a:lnTo>
                  <a:lnTo>
                    <a:pt x="1072518" y="203981"/>
                  </a:lnTo>
                  <a:lnTo>
                    <a:pt x="1017827" y="168181"/>
                  </a:lnTo>
                  <a:lnTo>
                    <a:pt x="958521" y="132734"/>
                  </a:lnTo>
                  <a:lnTo>
                    <a:pt x="903853" y="101587"/>
                  </a:lnTo>
                  <a:lnTo>
                    <a:pt x="842582" y="77095"/>
                  </a:lnTo>
                  <a:lnTo>
                    <a:pt x="793556" y="59423"/>
                  </a:lnTo>
                  <a:lnTo>
                    <a:pt x="743548" y="36446"/>
                  </a:lnTo>
                  <a:lnTo>
                    <a:pt x="710030" y="22963"/>
                  </a:lnTo>
                  <a:lnTo>
                    <a:pt x="659663" y="13972"/>
                  </a:lnTo>
                  <a:lnTo>
                    <a:pt x="609257" y="4460"/>
                  </a:lnTo>
                  <a:lnTo>
                    <a:pt x="558840" y="1020"/>
                  </a:lnTo>
                  <a:lnTo>
                    <a:pt x="508420" y="0"/>
                  </a:lnTo>
                  <a:lnTo>
                    <a:pt x="444926" y="3391"/>
                  </a:lnTo>
                  <a:lnTo>
                    <a:pt x="384815" y="17133"/>
                  </a:lnTo>
                  <a:lnTo>
                    <a:pt x="335627" y="29207"/>
                  </a:lnTo>
                  <a:lnTo>
                    <a:pt x="285570" y="41655"/>
                  </a:lnTo>
                  <a:lnTo>
                    <a:pt x="228528" y="68473"/>
                  </a:lnTo>
                  <a:lnTo>
                    <a:pt x="176799" y="97010"/>
                  </a:lnTo>
                  <a:lnTo>
                    <a:pt x="113492" y="131039"/>
                  </a:lnTo>
                  <a:lnTo>
                    <a:pt x="57120" y="172005"/>
                  </a:lnTo>
                  <a:lnTo>
                    <a:pt x="16669" y="206414"/>
                  </a:lnTo>
                  <a:lnTo>
                    <a:pt x="0" y="2138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手繪多邊形 101"/>
            <p:cNvSpPr/>
            <p:nvPr/>
          </p:nvSpPr>
          <p:spPr>
            <a:xfrm>
              <a:off x="3507733" y="4210223"/>
              <a:ext cx="223484" cy="277321"/>
            </a:xfrm>
            <a:custGeom>
              <a:avLst/>
              <a:gdLst/>
              <a:ahLst/>
              <a:cxnLst/>
              <a:rect l="0" t="0" r="0" b="0"/>
              <a:pathLst>
                <a:path w="223484" h="277321">
                  <a:moveTo>
                    <a:pt x="135245" y="0"/>
                  </a:moveTo>
                  <a:lnTo>
                    <a:pt x="113716" y="37453"/>
                  </a:lnTo>
                  <a:lnTo>
                    <a:pt x="58437" y="90127"/>
                  </a:lnTo>
                  <a:lnTo>
                    <a:pt x="20422" y="130370"/>
                  </a:lnTo>
                  <a:lnTo>
                    <a:pt x="8112" y="153184"/>
                  </a:lnTo>
                  <a:lnTo>
                    <a:pt x="0" y="196342"/>
                  </a:lnTo>
                  <a:lnTo>
                    <a:pt x="3063" y="207928"/>
                  </a:lnTo>
                  <a:lnTo>
                    <a:pt x="9307" y="217053"/>
                  </a:lnTo>
                  <a:lnTo>
                    <a:pt x="28851" y="230926"/>
                  </a:lnTo>
                  <a:lnTo>
                    <a:pt x="83311" y="251245"/>
                  </a:lnTo>
                  <a:lnTo>
                    <a:pt x="141638" y="268746"/>
                  </a:lnTo>
                  <a:lnTo>
                    <a:pt x="201506" y="275626"/>
                  </a:lnTo>
                  <a:lnTo>
                    <a:pt x="223483" y="2773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4" name="手繪多邊形 103"/>
          <p:cNvSpPr/>
          <p:nvPr/>
        </p:nvSpPr>
        <p:spPr>
          <a:xfrm>
            <a:off x="852770" y="3743821"/>
            <a:ext cx="2461627" cy="2293025"/>
          </a:xfrm>
          <a:custGeom>
            <a:avLst/>
            <a:gdLst/>
            <a:ahLst/>
            <a:cxnLst/>
            <a:rect l="0" t="0" r="0" b="0"/>
            <a:pathLst>
              <a:path w="2461627" h="2293025">
                <a:moveTo>
                  <a:pt x="306932" y="12606"/>
                </a:moveTo>
                <a:lnTo>
                  <a:pt x="293220" y="61212"/>
                </a:lnTo>
                <a:lnTo>
                  <a:pt x="285128" y="112911"/>
                </a:lnTo>
                <a:lnTo>
                  <a:pt x="278996" y="163712"/>
                </a:lnTo>
                <a:lnTo>
                  <a:pt x="272043" y="217981"/>
                </a:lnTo>
                <a:lnTo>
                  <a:pt x="270417" y="259351"/>
                </a:lnTo>
                <a:lnTo>
                  <a:pt x="269694" y="305750"/>
                </a:lnTo>
                <a:lnTo>
                  <a:pt x="265638" y="350648"/>
                </a:lnTo>
                <a:lnTo>
                  <a:pt x="260567" y="395348"/>
                </a:lnTo>
                <a:lnTo>
                  <a:pt x="258313" y="443226"/>
                </a:lnTo>
                <a:lnTo>
                  <a:pt x="231167" y="492517"/>
                </a:lnTo>
                <a:lnTo>
                  <a:pt x="194825" y="542437"/>
                </a:lnTo>
                <a:lnTo>
                  <a:pt x="174004" y="592635"/>
                </a:lnTo>
                <a:lnTo>
                  <a:pt x="167552" y="631753"/>
                </a:lnTo>
                <a:lnTo>
                  <a:pt x="164324" y="688603"/>
                </a:lnTo>
                <a:lnTo>
                  <a:pt x="159514" y="734632"/>
                </a:lnTo>
                <a:lnTo>
                  <a:pt x="157377" y="783101"/>
                </a:lnTo>
                <a:lnTo>
                  <a:pt x="156427" y="832655"/>
                </a:lnTo>
                <a:lnTo>
                  <a:pt x="156004" y="882691"/>
                </a:lnTo>
                <a:lnTo>
                  <a:pt x="155817" y="932941"/>
                </a:lnTo>
                <a:lnTo>
                  <a:pt x="155733" y="983287"/>
                </a:lnTo>
                <a:lnTo>
                  <a:pt x="154296" y="1029473"/>
                </a:lnTo>
                <a:lnTo>
                  <a:pt x="147012" y="1083299"/>
                </a:lnTo>
                <a:lnTo>
                  <a:pt x="144817" y="1127146"/>
                </a:lnTo>
                <a:lnTo>
                  <a:pt x="143581" y="1185694"/>
                </a:lnTo>
                <a:lnTo>
                  <a:pt x="136524" y="1231831"/>
                </a:lnTo>
                <a:lnTo>
                  <a:pt x="132254" y="1292189"/>
                </a:lnTo>
                <a:lnTo>
                  <a:pt x="124297" y="1343220"/>
                </a:lnTo>
                <a:lnTo>
                  <a:pt x="113069" y="1405028"/>
                </a:lnTo>
                <a:lnTo>
                  <a:pt x="107563" y="1463180"/>
                </a:lnTo>
                <a:lnTo>
                  <a:pt x="99240" y="1509201"/>
                </a:lnTo>
                <a:lnTo>
                  <a:pt x="91838" y="1551271"/>
                </a:lnTo>
                <a:lnTo>
                  <a:pt x="83880" y="1597047"/>
                </a:lnTo>
                <a:lnTo>
                  <a:pt x="72925" y="1649242"/>
                </a:lnTo>
                <a:lnTo>
                  <a:pt x="67657" y="1705013"/>
                </a:lnTo>
                <a:lnTo>
                  <a:pt x="57847" y="1752196"/>
                </a:lnTo>
                <a:lnTo>
                  <a:pt x="46070" y="1807883"/>
                </a:lnTo>
                <a:lnTo>
                  <a:pt x="35111" y="1860487"/>
                </a:lnTo>
                <a:lnTo>
                  <a:pt x="31241" y="1912957"/>
                </a:lnTo>
                <a:lnTo>
                  <a:pt x="28694" y="1969431"/>
                </a:lnTo>
                <a:lnTo>
                  <a:pt x="15995" y="2027577"/>
                </a:lnTo>
                <a:lnTo>
                  <a:pt x="0" y="2079525"/>
                </a:lnTo>
                <a:lnTo>
                  <a:pt x="918" y="2124298"/>
                </a:lnTo>
                <a:lnTo>
                  <a:pt x="10323" y="2149121"/>
                </a:lnTo>
                <a:lnTo>
                  <a:pt x="25241" y="2169491"/>
                </a:lnTo>
                <a:lnTo>
                  <a:pt x="45877" y="2187882"/>
                </a:lnTo>
                <a:lnTo>
                  <a:pt x="72790" y="2197923"/>
                </a:lnTo>
                <a:lnTo>
                  <a:pt x="135717" y="2211061"/>
                </a:lnTo>
                <a:lnTo>
                  <a:pt x="192085" y="2223031"/>
                </a:lnTo>
                <a:lnTo>
                  <a:pt x="246447" y="2228756"/>
                </a:lnTo>
                <a:lnTo>
                  <a:pt x="306345" y="2239353"/>
                </a:lnTo>
                <a:lnTo>
                  <a:pt x="354223" y="2243863"/>
                </a:lnTo>
                <a:lnTo>
                  <a:pt x="405292" y="2252047"/>
                </a:lnTo>
                <a:lnTo>
                  <a:pt x="462753" y="2256495"/>
                </a:lnTo>
                <a:lnTo>
                  <a:pt x="517283" y="2264660"/>
                </a:lnTo>
                <a:lnTo>
                  <a:pt x="577171" y="2267702"/>
                </a:lnTo>
                <a:lnTo>
                  <a:pt x="639268" y="2270004"/>
                </a:lnTo>
                <a:lnTo>
                  <a:pt x="702019" y="2277533"/>
                </a:lnTo>
                <a:lnTo>
                  <a:pt x="764965" y="2280386"/>
                </a:lnTo>
                <a:lnTo>
                  <a:pt x="827968" y="2281232"/>
                </a:lnTo>
                <a:lnTo>
                  <a:pt x="890988" y="2281482"/>
                </a:lnTo>
                <a:lnTo>
                  <a:pt x="954013" y="2281557"/>
                </a:lnTo>
                <a:lnTo>
                  <a:pt x="1017040" y="2282979"/>
                </a:lnTo>
                <a:lnTo>
                  <a:pt x="1080067" y="2290248"/>
                </a:lnTo>
                <a:lnTo>
                  <a:pt x="1143094" y="2293024"/>
                </a:lnTo>
                <a:lnTo>
                  <a:pt x="1203320" y="2292446"/>
                </a:lnTo>
                <a:lnTo>
                  <a:pt x="1251823" y="2285427"/>
                </a:lnTo>
                <a:lnTo>
                  <a:pt x="1309302" y="2282725"/>
                </a:lnTo>
                <a:lnTo>
                  <a:pt x="1370685" y="2281925"/>
                </a:lnTo>
                <a:lnTo>
                  <a:pt x="1433225" y="2281688"/>
                </a:lnTo>
                <a:lnTo>
                  <a:pt x="1475129" y="2281632"/>
                </a:lnTo>
                <a:lnTo>
                  <a:pt x="1520832" y="2281608"/>
                </a:lnTo>
                <a:lnTo>
                  <a:pt x="1567755" y="2281596"/>
                </a:lnTo>
                <a:lnTo>
                  <a:pt x="1611954" y="2281592"/>
                </a:lnTo>
                <a:lnTo>
                  <a:pt x="1654941" y="2281590"/>
                </a:lnTo>
                <a:lnTo>
                  <a:pt x="1711044" y="2277853"/>
                </a:lnTo>
                <a:lnTo>
                  <a:pt x="1761749" y="2271611"/>
                </a:lnTo>
                <a:lnTo>
                  <a:pt x="1821125" y="2269761"/>
                </a:lnTo>
                <a:lnTo>
                  <a:pt x="1883070" y="2265478"/>
                </a:lnTo>
                <a:lnTo>
                  <a:pt x="1945777" y="2259074"/>
                </a:lnTo>
                <a:lnTo>
                  <a:pt x="2004974" y="2253441"/>
                </a:lnTo>
                <a:lnTo>
                  <a:pt x="2061731" y="2246637"/>
                </a:lnTo>
                <a:lnTo>
                  <a:pt x="2119166" y="2240886"/>
                </a:lnTo>
                <a:lnTo>
                  <a:pt x="2182073" y="2226395"/>
                </a:lnTo>
                <a:lnTo>
                  <a:pt x="2243623" y="2210045"/>
                </a:lnTo>
                <a:lnTo>
                  <a:pt x="2297696" y="2189592"/>
                </a:lnTo>
                <a:lnTo>
                  <a:pt x="2310601" y="2182441"/>
                </a:lnTo>
                <a:lnTo>
                  <a:pt x="2328675" y="2163291"/>
                </a:lnTo>
                <a:lnTo>
                  <a:pt x="2365065" y="2101672"/>
                </a:lnTo>
                <a:lnTo>
                  <a:pt x="2379761" y="2046979"/>
                </a:lnTo>
                <a:lnTo>
                  <a:pt x="2386138" y="1986421"/>
                </a:lnTo>
                <a:lnTo>
                  <a:pt x="2394875" y="1924125"/>
                </a:lnTo>
                <a:lnTo>
                  <a:pt x="2398086" y="1861315"/>
                </a:lnTo>
                <a:lnTo>
                  <a:pt x="2398837" y="1819348"/>
                </a:lnTo>
                <a:lnTo>
                  <a:pt x="2399171" y="1773617"/>
                </a:lnTo>
                <a:lnTo>
                  <a:pt x="2399319" y="1726681"/>
                </a:lnTo>
                <a:lnTo>
                  <a:pt x="2399385" y="1682477"/>
                </a:lnTo>
                <a:lnTo>
                  <a:pt x="2399414" y="1635752"/>
                </a:lnTo>
                <a:lnTo>
                  <a:pt x="2399428" y="1586973"/>
                </a:lnTo>
                <a:lnTo>
                  <a:pt x="2399433" y="1537282"/>
                </a:lnTo>
                <a:lnTo>
                  <a:pt x="2399436" y="1487185"/>
                </a:lnTo>
                <a:lnTo>
                  <a:pt x="2399437" y="1439708"/>
                </a:lnTo>
                <a:lnTo>
                  <a:pt x="2399438" y="1378681"/>
                </a:lnTo>
                <a:lnTo>
                  <a:pt x="2399438" y="1332659"/>
                </a:lnTo>
                <a:lnTo>
                  <a:pt x="2399438" y="1284193"/>
                </a:lnTo>
                <a:lnTo>
                  <a:pt x="2399438" y="1234640"/>
                </a:lnTo>
                <a:lnTo>
                  <a:pt x="2399438" y="1184605"/>
                </a:lnTo>
                <a:lnTo>
                  <a:pt x="2403173" y="1130619"/>
                </a:lnTo>
                <a:lnTo>
                  <a:pt x="2408102" y="1075345"/>
                </a:lnTo>
                <a:lnTo>
                  <a:pt x="2410292" y="1022767"/>
                </a:lnTo>
                <a:lnTo>
                  <a:pt x="2411265" y="971387"/>
                </a:lnTo>
                <a:lnTo>
                  <a:pt x="2411698" y="919139"/>
                </a:lnTo>
                <a:lnTo>
                  <a:pt x="2411890" y="863236"/>
                </a:lnTo>
                <a:lnTo>
                  <a:pt x="2411975" y="809445"/>
                </a:lnTo>
                <a:lnTo>
                  <a:pt x="2412014" y="757526"/>
                </a:lnTo>
                <a:lnTo>
                  <a:pt x="2412030" y="706438"/>
                </a:lnTo>
                <a:lnTo>
                  <a:pt x="2412038" y="659456"/>
                </a:lnTo>
                <a:lnTo>
                  <a:pt x="2416243" y="613830"/>
                </a:lnTo>
                <a:lnTo>
                  <a:pt x="2432118" y="565540"/>
                </a:lnTo>
                <a:lnTo>
                  <a:pt x="2441975" y="516066"/>
                </a:lnTo>
                <a:lnTo>
                  <a:pt x="2446355" y="466065"/>
                </a:lnTo>
                <a:lnTo>
                  <a:pt x="2448303" y="415831"/>
                </a:lnTo>
                <a:lnTo>
                  <a:pt x="2452903" y="369227"/>
                </a:lnTo>
                <a:lnTo>
                  <a:pt x="2459632" y="307353"/>
                </a:lnTo>
                <a:lnTo>
                  <a:pt x="2461626" y="253538"/>
                </a:lnTo>
                <a:lnTo>
                  <a:pt x="2458482" y="202111"/>
                </a:lnTo>
                <a:lnTo>
                  <a:pt x="2450891" y="171062"/>
                </a:lnTo>
                <a:lnTo>
                  <a:pt x="2430868" y="137834"/>
                </a:lnTo>
                <a:lnTo>
                  <a:pt x="2415274" y="119151"/>
                </a:lnTo>
                <a:lnTo>
                  <a:pt x="2377363" y="99577"/>
                </a:lnTo>
                <a:lnTo>
                  <a:pt x="2324425" y="80415"/>
                </a:lnTo>
                <a:lnTo>
                  <a:pt x="2269771" y="66877"/>
                </a:lnTo>
                <a:lnTo>
                  <a:pt x="2212133" y="57096"/>
                </a:lnTo>
                <a:lnTo>
                  <a:pt x="2158885" y="43077"/>
                </a:lnTo>
                <a:lnTo>
                  <a:pt x="2099605" y="35120"/>
                </a:lnTo>
                <a:lnTo>
                  <a:pt x="2040327" y="27169"/>
                </a:lnTo>
                <a:lnTo>
                  <a:pt x="1981931" y="16935"/>
                </a:lnTo>
                <a:lnTo>
                  <a:pt x="1925892" y="12488"/>
                </a:lnTo>
                <a:lnTo>
                  <a:pt x="1863535" y="4323"/>
                </a:lnTo>
                <a:lnTo>
                  <a:pt x="1816710" y="1921"/>
                </a:lnTo>
                <a:lnTo>
                  <a:pt x="1767886" y="854"/>
                </a:lnTo>
                <a:lnTo>
                  <a:pt x="1719576" y="380"/>
                </a:lnTo>
                <a:lnTo>
                  <a:pt x="1674761" y="169"/>
                </a:lnTo>
                <a:lnTo>
                  <a:pt x="1627765" y="75"/>
                </a:lnTo>
                <a:lnTo>
                  <a:pt x="1578865" y="33"/>
                </a:lnTo>
                <a:lnTo>
                  <a:pt x="1529120" y="15"/>
                </a:lnTo>
                <a:lnTo>
                  <a:pt x="1482734" y="7"/>
                </a:lnTo>
                <a:lnTo>
                  <a:pt x="1438775" y="3"/>
                </a:lnTo>
                <a:lnTo>
                  <a:pt x="1395894" y="2"/>
                </a:lnTo>
                <a:lnTo>
                  <a:pt x="1353492" y="1"/>
                </a:lnTo>
                <a:lnTo>
                  <a:pt x="1309903" y="0"/>
                </a:lnTo>
                <a:lnTo>
                  <a:pt x="1262518" y="0"/>
                </a:lnTo>
                <a:lnTo>
                  <a:pt x="1201978" y="0"/>
                </a:lnTo>
                <a:lnTo>
                  <a:pt x="1141867" y="0"/>
                </a:lnTo>
                <a:lnTo>
                  <a:pt x="1086395" y="0"/>
                </a:lnTo>
                <a:lnTo>
                  <a:pt x="1027785" y="0"/>
                </a:lnTo>
                <a:lnTo>
                  <a:pt x="972758" y="0"/>
                </a:lnTo>
                <a:lnTo>
                  <a:pt x="920972" y="6692"/>
                </a:lnTo>
                <a:lnTo>
                  <a:pt x="870146" y="10854"/>
                </a:lnTo>
                <a:lnTo>
                  <a:pt x="812913" y="12087"/>
                </a:lnTo>
                <a:lnTo>
                  <a:pt x="758294" y="19143"/>
                </a:lnTo>
                <a:lnTo>
                  <a:pt x="706629" y="23413"/>
                </a:lnTo>
                <a:lnTo>
                  <a:pt x="649147" y="24678"/>
                </a:lnTo>
                <a:lnTo>
                  <a:pt x="594454" y="25053"/>
                </a:lnTo>
                <a:lnTo>
                  <a:pt x="542767" y="25164"/>
                </a:lnTo>
                <a:lnTo>
                  <a:pt x="485278" y="25197"/>
                </a:lnTo>
                <a:lnTo>
                  <a:pt x="430584" y="25207"/>
                </a:lnTo>
                <a:lnTo>
                  <a:pt x="378896" y="25210"/>
                </a:lnTo>
                <a:lnTo>
                  <a:pt x="356190" y="21476"/>
                </a:lnTo>
                <a:lnTo>
                  <a:pt x="332143" y="1260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14" name="群組 113"/>
          <p:cNvGrpSpPr/>
          <p:nvPr/>
        </p:nvGrpSpPr>
        <p:grpSpPr>
          <a:xfrm>
            <a:off x="1386600" y="3958114"/>
            <a:ext cx="1752160" cy="1469464"/>
            <a:chOff x="1386600" y="3958114"/>
            <a:chExt cx="1752160" cy="1469464"/>
          </a:xfrm>
        </p:grpSpPr>
        <p:sp>
          <p:nvSpPr>
            <p:cNvPr id="105" name="手繪多邊形 104"/>
            <p:cNvSpPr/>
            <p:nvPr/>
          </p:nvSpPr>
          <p:spPr>
            <a:xfrm>
              <a:off x="1386600" y="3968907"/>
              <a:ext cx="470334" cy="405188"/>
            </a:xfrm>
            <a:custGeom>
              <a:avLst/>
              <a:gdLst/>
              <a:ahLst/>
              <a:cxnLst/>
              <a:rect l="0" t="0" r="0" b="0"/>
              <a:pathLst>
                <a:path w="470334" h="405188">
                  <a:moveTo>
                    <a:pt x="0" y="367371"/>
                  </a:moveTo>
                  <a:lnTo>
                    <a:pt x="62042" y="319854"/>
                  </a:lnTo>
                  <a:lnTo>
                    <a:pt x="82665" y="293029"/>
                  </a:lnTo>
                  <a:lnTo>
                    <a:pt x="95458" y="240921"/>
                  </a:lnTo>
                  <a:lnTo>
                    <a:pt x="99248" y="187820"/>
                  </a:lnTo>
                  <a:lnTo>
                    <a:pt x="107063" y="136605"/>
                  </a:lnTo>
                  <a:lnTo>
                    <a:pt x="111557" y="85948"/>
                  </a:lnTo>
                  <a:lnTo>
                    <a:pt x="112889" y="35456"/>
                  </a:lnTo>
                  <a:lnTo>
                    <a:pt x="117278" y="22841"/>
                  </a:lnTo>
                  <a:lnTo>
                    <a:pt x="133359" y="5089"/>
                  </a:lnTo>
                  <a:lnTo>
                    <a:pt x="161982" y="0"/>
                  </a:lnTo>
                  <a:lnTo>
                    <a:pt x="213733" y="5010"/>
                  </a:lnTo>
                  <a:lnTo>
                    <a:pt x="274720" y="19251"/>
                  </a:lnTo>
                  <a:lnTo>
                    <a:pt x="327229" y="44215"/>
                  </a:lnTo>
                  <a:lnTo>
                    <a:pt x="390702" y="75231"/>
                  </a:lnTo>
                  <a:lnTo>
                    <a:pt x="448852" y="123840"/>
                  </a:lnTo>
                  <a:lnTo>
                    <a:pt x="467894" y="155620"/>
                  </a:lnTo>
                  <a:lnTo>
                    <a:pt x="470333" y="179418"/>
                  </a:lnTo>
                  <a:lnTo>
                    <a:pt x="465348" y="202601"/>
                  </a:lnTo>
                  <a:lnTo>
                    <a:pt x="439323" y="240309"/>
                  </a:lnTo>
                  <a:lnTo>
                    <a:pt x="386871" y="291650"/>
                  </a:lnTo>
                  <a:lnTo>
                    <a:pt x="375565" y="300082"/>
                  </a:lnTo>
                  <a:lnTo>
                    <a:pt x="333123" y="313187"/>
                  </a:lnTo>
                  <a:lnTo>
                    <a:pt x="283914" y="325081"/>
                  </a:lnTo>
                  <a:lnTo>
                    <a:pt x="232587" y="347526"/>
                  </a:lnTo>
                  <a:lnTo>
                    <a:pt x="173866" y="376471"/>
                  </a:lnTo>
                  <a:lnTo>
                    <a:pt x="115424" y="396091"/>
                  </a:lnTo>
                  <a:lnTo>
                    <a:pt x="75633" y="4051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手繪多邊形 105"/>
            <p:cNvSpPr/>
            <p:nvPr/>
          </p:nvSpPr>
          <p:spPr>
            <a:xfrm>
              <a:off x="1850461" y="4229390"/>
              <a:ext cx="308452" cy="295970"/>
            </a:xfrm>
            <a:custGeom>
              <a:avLst/>
              <a:gdLst/>
              <a:ahLst/>
              <a:cxnLst/>
              <a:rect l="0" t="0" r="0" b="0"/>
              <a:pathLst>
                <a:path w="308452" h="295970">
                  <a:moveTo>
                    <a:pt x="78174" y="132098"/>
                  </a:moveTo>
                  <a:lnTo>
                    <a:pt x="109766" y="113372"/>
                  </a:lnTo>
                  <a:lnTo>
                    <a:pt x="164768" y="90998"/>
                  </a:lnTo>
                  <a:lnTo>
                    <a:pt x="196495" y="77416"/>
                  </a:lnTo>
                  <a:lnTo>
                    <a:pt x="243277" y="66711"/>
                  </a:lnTo>
                  <a:lnTo>
                    <a:pt x="297967" y="46118"/>
                  </a:lnTo>
                  <a:lnTo>
                    <a:pt x="305938" y="36962"/>
                  </a:lnTo>
                  <a:lnTo>
                    <a:pt x="308451" y="26656"/>
                  </a:lnTo>
                  <a:lnTo>
                    <a:pt x="307325" y="15583"/>
                  </a:lnTo>
                  <a:lnTo>
                    <a:pt x="300971" y="8202"/>
                  </a:lnTo>
                  <a:lnTo>
                    <a:pt x="278973" y="0"/>
                  </a:lnTo>
                  <a:lnTo>
                    <a:pt x="235090" y="2075"/>
                  </a:lnTo>
                  <a:lnTo>
                    <a:pt x="180134" y="16724"/>
                  </a:lnTo>
                  <a:lnTo>
                    <a:pt x="134529" y="37376"/>
                  </a:lnTo>
                  <a:lnTo>
                    <a:pt x="82679" y="53117"/>
                  </a:lnTo>
                  <a:lnTo>
                    <a:pt x="30643" y="77727"/>
                  </a:lnTo>
                  <a:lnTo>
                    <a:pt x="11296" y="98129"/>
                  </a:lnTo>
                  <a:lnTo>
                    <a:pt x="4176" y="109452"/>
                  </a:lnTo>
                  <a:lnTo>
                    <a:pt x="0" y="133238"/>
                  </a:lnTo>
                  <a:lnTo>
                    <a:pt x="8731" y="189438"/>
                  </a:lnTo>
                  <a:lnTo>
                    <a:pt x="26629" y="224565"/>
                  </a:lnTo>
                  <a:lnTo>
                    <a:pt x="49674" y="252714"/>
                  </a:lnTo>
                  <a:lnTo>
                    <a:pt x="80934" y="272104"/>
                  </a:lnTo>
                  <a:lnTo>
                    <a:pt x="129141" y="289803"/>
                  </a:lnTo>
                  <a:lnTo>
                    <a:pt x="179018" y="29596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手繪多邊形 106"/>
            <p:cNvSpPr/>
            <p:nvPr/>
          </p:nvSpPr>
          <p:spPr>
            <a:xfrm>
              <a:off x="2218561" y="3958114"/>
              <a:ext cx="126055" cy="605063"/>
            </a:xfrm>
            <a:custGeom>
              <a:avLst/>
              <a:gdLst/>
              <a:ahLst/>
              <a:cxnLst/>
              <a:rect l="0" t="0" r="0" b="0"/>
              <a:pathLst>
                <a:path w="126055" h="605063">
                  <a:moveTo>
                    <a:pt x="126054" y="0"/>
                  </a:moveTo>
                  <a:lnTo>
                    <a:pt x="124654" y="50318"/>
                  </a:lnTo>
                  <a:lnTo>
                    <a:pt x="115990" y="108905"/>
                  </a:lnTo>
                  <a:lnTo>
                    <a:pt x="108509" y="154849"/>
                  </a:lnTo>
                  <a:lnTo>
                    <a:pt x="103115" y="214576"/>
                  </a:lnTo>
                  <a:lnTo>
                    <a:pt x="94825" y="261064"/>
                  </a:lnTo>
                  <a:lnTo>
                    <a:pt x="72491" y="292037"/>
                  </a:lnTo>
                  <a:lnTo>
                    <a:pt x="35485" y="337238"/>
                  </a:lnTo>
                  <a:lnTo>
                    <a:pt x="27858" y="350880"/>
                  </a:lnTo>
                  <a:lnTo>
                    <a:pt x="17124" y="410230"/>
                  </a:lnTo>
                  <a:lnTo>
                    <a:pt x="7252" y="460963"/>
                  </a:lnTo>
                  <a:lnTo>
                    <a:pt x="2149" y="515990"/>
                  </a:lnTo>
                  <a:lnTo>
                    <a:pt x="636" y="569956"/>
                  </a:lnTo>
                  <a:lnTo>
                    <a:pt x="0" y="6050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手繪多邊形 107"/>
            <p:cNvSpPr/>
            <p:nvPr/>
          </p:nvSpPr>
          <p:spPr>
            <a:xfrm>
              <a:off x="2360168" y="3971704"/>
              <a:ext cx="604996" cy="719028"/>
            </a:xfrm>
            <a:custGeom>
              <a:avLst/>
              <a:gdLst/>
              <a:ahLst/>
              <a:cxnLst/>
              <a:rect l="0" t="0" r="0" b="0"/>
              <a:pathLst>
                <a:path w="604996" h="719028">
                  <a:moveTo>
                    <a:pt x="123107" y="465417"/>
                  </a:moveTo>
                  <a:lnTo>
                    <a:pt x="146036" y="445290"/>
                  </a:lnTo>
                  <a:lnTo>
                    <a:pt x="197874" y="414340"/>
                  </a:lnTo>
                  <a:lnTo>
                    <a:pt x="260253" y="372891"/>
                  </a:lnTo>
                  <a:lnTo>
                    <a:pt x="320618" y="330948"/>
                  </a:lnTo>
                  <a:lnTo>
                    <a:pt x="327613" y="322548"/>
                  </a:lnTo>
                  <a:lnTo>
                    <a:pt x="329475" y="314147"/>
                  </a:lnTo>
                  <a:lnTo>
                    <a:pt x="327915" y="305745"/>
                  </a:lnTo>
                  <a:lnTo>
                    <a:pt x="321272" y="300143"/>
                  </a:lnTo>
                  <a:lnTo>
                    <a:pt x="298952" y="293920"/>
                  </a:lnTo>
                  <a:lnTo>
                    <a:pt x="261580" y="297108"/>
                  </a:lnTo>
                  <a:lnTo>
                    <a:pt x="217798" y="307044"/>
                  </a:lnTo>
                  <a:lnTo>
                    <a:pt x="167993" y="320797"/>
                  </a:lnTo>
                  <a:lnTo>
                    <a:pt x="116331" y="344288"/>
                  </a:lnTo>
                  <a:lnTo>
                    <a:pt x="61231" y="381057"/>
                  </a:lnTo>
                  <a:lnTo>
                    <a:pt x="38182" y="404114"/>
                  </a:lnTo>
                  <a:lnTo>
                    <a:pt x="17331" y="442118"/>
                  </a:lnTo>
                  <a:lnTo>
                    <a:pt x="3684" y="489638"/>
                  </a:lnTo>
                  <a:lnTo>
                    <a:pt x="0" y="527538"/>
                  </a:lnTo>
                  <a:lnTo>
                    <a:pt x="5833" y="556520"/>
                  </a:lnTo>
                  <a:lnTo>
                    <a:pt x="28600" y="592321"/>
                  </a:lnTo>
                  <a:lnTo>
                    <a:pt x="50291" y="614259"/>
                  </a:lnTo>
                  <a:lnTo>
                    <a:pt x="73937" y="628678"/>
                  </a:lnTo>
                  <a:lnTo>
                    <a:pt x="102188" y="632285"/>
                  </a:lnTo>
                  <a:lnTo>
                    <a:pt x="149590" y="626442"/>
                  </a:lnTo>
                  <a:lnTo>
                    <a:pt x="182498" y="616818"/>
                  </a:lnTo>
                  <a:lnTo>
                    <a:pt x="231121" y="586376"/>
                  </a:lnTo>
                  <a:lnTo>
                    <a:pt x="292176" y="523796"/>
                  </a:lnTo>
                  <a:lnTo>
                    <a:pt x="336978" y="464805"/>
                  </a:lnTo>
                  <a:lnTo>
                    <a:pt x="377962" y="410973"/>
                  </a:lnTo>
                  <a:lnTo>
                    <a:pt x="410576" y="351438"/>
                  </a:lnTo>
                  <a:lnTo>
                    <a:pt x="468779" y="298640"/>
                  </a:lnTo>
                  <a:lnTo>
                    <a:pt x="502071" y="246373"/>
                  </a:lnTo>
                  <a:lnTo>
                    <a:pt x="529676" y="200229"/>
                  </a:lnTo>
                  <a:lnTo>
                    <a:pt x="554195" y="144849"/>
                  </a:lnTo>
                  <a:lnTo>
                    <a:pt x="572354" y="92336"/>
                  </a:lnTo>
                  <a:lnTo>
                    <a:pt x="593452" y="41294"/>
                  </a:lnTo>
                  <a:lnTo>
                    <a:pt x="604334" y="7535"/>
                  </a:lnTo>
                  <a:lnTo>
                    <a:pt x="604995" y="493"/>
                  </a:lnTo>
                  <a:lnTo>
                    <a:pt x="602634" y="0"/>
                  </a:lnTo>
                  <a:lnTo>
                    <a:pt x="598259" y="3874"/>
                  </a:lnTo>
                  <a:lnTo>
                    <a:pt x="576950" y="61714"/>
                  </a:lnTo>
                  <a:lnTo>
                    <a:pt x="555901" y="125027"/>
                  </a:lnTo>
                  <a:lnTo>
                    <a:pt x="534886" y="188092"/>
                  </a:lnTo>
                  <a:lnTo>
                    <a:pt x="513877" y="251124"/>
                  </a:lnTo>
                  <a:lnTo>
                    <a:pt x="501271" y="277736"/>
                  </a:lnTo>
                  <a:lnTo>
                    <a:pt x="458734" y="336735"/>
                  </a:lnTo>
                  <a:lnTo>
                    <a:pt x="447351" y="364806"/>
                  </a:lnTo>
                  <a:lnTo>
                    <a:pt x="436308" y="424742"/>
                  </a:lnTo>
                  <a:lnTo>
                    <a:pt x="427746" y="484150"/>
                  </a:lnTo>
                  <a:lnTo>
                    <a:pt x="432955" y="546600"/>
                  </a:lnTo>
                  <a:lnTo>
                    <a:pt x="443368" y="604944"/>
                  </a:lnTo>
                  <a:lnTo>
                    <a:pt x="462016" y="657713"/>
                  </a:lnTo>
                  <a:lnTo>
                    <a:pt x="485283" y="695446"/>
                  </a:lnTo>
                  <a:lnTo>
                    <a:pt x="505370" y="711448"/>
                  </a:lnTo>
                  <a:lnTo>
                    <a:pt x="516609" y="717676"/>
                  </a:lnTo>
                  <a:lnTo>
                    <a:pt x="526903" y="719027"/>
                  </a:lnTo>
                  <a:lnTo>
                    <a:pt x="545811" y="713058"/>
                  </a:lnTo>
                  <a:lnTo>
                    <a:pt x="589509" y="67971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手繪多邊形 108"/>
            <p:cNvSpPr/>
            <p:nvPr/>
          </p:nvSpPr>
          <p:spPr>
            <a:xfrm>
              <a:off x="2710174" y="4210223"/>
              <a:ext cx="352953" cy="12607"/>
            </a:xfrm>
            <a:custGeom>
              <a:avLst/>
              <a:gdLst/>
              <a:ahLst/>
              <a:cxnLst/>
              <a:rect l="0" t="0" r="0" b="0"/>
              <a:pathLst>
                <a:path w="352953" h="12607">
                  <a:moveTo>
                    <a:pt x="0" y="12606"/>
                  </a:moveTo>
                  <a:lnTo>
                    <a:pt x="50318" y="11205"/>
                  </a:lnTo>
                  <a:lnTo>
                    <a:pt x="108905" y="3943"/>
                  </a:lnTo>
                  <a:lnTo>
                    <a:pt x="154848" y="1752"/>
                  </a:lnTo>
                  <a:lnTo>
                    <a:pt x="203280" y="779"/>
                  </a:lnTo>
                  <a:lnTo>
                    <a:pt x="251416" y="346"/>
                  </a:lnTo>
                  <a:lnTo>
                    <a:pt x="312285" y="103"/>
                  </a:lnTo>
                  <a:lnTo>
                    <a:pt x="35295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手繪多邊形 109"/>
            <p:cNvSpPr/>
            <p:nvPr/>
          </p:nvSpPr>
          <p:spPr>
            <a:xfrm>
              <a:off x="2941968" y="4380777"/>
              <a:ext cx="196792" cy="321060"/>
            </a:xfrm>
            <a:custGeom>
              <a:avLst/>
              <a:gdLst/>
              <a:ahLst/>
              <a:cxnLst/>
              <a:rect l="0" t="0" r="0" b="0"/>
              <a:pathLst>
                <a:path w="196792" h="321060">
                  <a:moveTo>
                    <a:pt x="32920" y="220215"/>
                  </a:moveTo>
                  <a:lnTo>
                    <a:pt x="96023" y="177213"/>
                  </a:lnTo>
                  <a:lnTo>
                    <a:pt x="158734" y="115579"/>
                  </a:lnTo>
                  <a:lnTo>
                    <a:pt x="174274" y="91074"/>
                  </a:lnTo>
                  <a:lnTo>
                    <a:pt x="185850" y="61509"/>
                  </a:lnTo>
                  <a:lnTo>
                    <a:pt x="188194" y="33429"/>
                  </a:lnTo>
                  <a:lnTo>
                    <a:pt x="186858" y="20059"/>
                  </a:lnTo>
                  <a:lnTo>
                    <a:pt x="180365" y="11145"/>
                  </a:lnTo>
                  <a:lnTo>
                    <a:pt x="170433" y="5202"/>
                  </a:lnTo>
                  <a:lnTo>
                    <a:pt x="144459" y="0"/>
                  </a:lnTo>
                  <a:lnTo>
                    <a:pt x="114240" y="2357"/>
                  </a:lnTo>
                  <a:lnTo>
                    <a:pt x="72422" y="18249"/>
                  </a:lnTo>
                  <a:lnTo>
                    <a:pt x="12797" y="65093"/>
                  </a:lnTo>
                  <a:lnTo>
                    <a:pt x="2968" y="89178"/>
                  </a:lnTo>
                  <a:lnTo>
                    <a:pt x="0" y="118558"/>
                  </a:lnTo>
                  <a:lnTo>
                    <a:pt x="7604" y="165195"/>
                  </a:lnTo>
                  <a:lnTo>
                    <a:pt x="34560" y="219307"/>
                  </a:lnTo>
                  <a:lnTo>
                    <a:pt x="73550" y="270458"/>
                  </a:lnTo>
                  <a:lnTo>
                    <a:pt x="109387" y="295017"/>
                  </a:lnTo>
                  <a:lnTo>
                    <a:pt x="157739" y="314462"/>
                  </a:lnTo>
                  <a:lnTo>
                    <a:pt x="196791" y="32105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手繪多邊形 110"/>
            <p:cNvSpPr/>
            <p:nvPr/>
          </p:nvSpPr>
          <p:spPr>
            <a:xfrm>
              <a:off x="1821100" y="4746873"/>
              <a:ext cx="383554" cy="459182"/>
            </a:xfrm>
            <a:custGeom>
              <a:avLst/>
              <a:gdLst/>
              <a:ahLst/>
              <a:cxnLst/>
              <a:rect l="0" t="0" r="0" b="0"/>
              <a:pathLst>
                <a:path w="383554" h="459182">
                  <a:moveTo>
                    <a:pt x="6692" y="433970"/>
                  </a:moveTo>
                  <a:lnTo>
                    <a:pt x="0" y="407203"/>
                  </a:lnTo>
                  <a:lnTo>
                    <a:pt x="9222" y="357098"/>
                  </a:lnTo>
                  <a:lnTo>
                    <a:pt x="29695" y="297900"/>
                  </a:lnTo>
                  <a:lnTo>
                    <a:pt x="51646" y="235285"/>
                  </a:lnTo>
                  <a:lnTo>
                    <a:pt x="69469" y="174984"/>
                  </a:lnTo>
                  <a:lnTo>
                    <a:pt x="85985" y="120531"/>
                  </a:lnTo>
                  <a:lnTo>
                    <a:pt x="108620" y="68915"/>
                  </a:lnTo>
                  <a:lnTo>
                    <a:pt x="141364" y="7974"/>
                  </a:lnTo>
                  <a:lnTo>
                    <a:pt x="149696" y="1508"/>
                  </a:lnTo>
                  <a:lnTo>
                    <a:pt x="158052" y="0"/>
                  </a:lnTo>
                  <a:lnTo>
                    <a:pt x="166424" y="1795"/>
                  </a:lnTo>
                  <a:lnTo>
                    <a:pt x="173406" y="8594"/>
                  </a:lnTo>
                  <a:lnTo>
                    <a:pt x="184899" y="31088"/>
                  </a:lnTo>
                  <a:lnTo>
                    <a:pt x="192551" y="88633"/>
                  </a:lnTo>
                  <a:lnTo>
                    <a:pt x="194341" y="134824"/>
                  </a:lnTo>
                  <a:lnTo>
                    <a:pt x="191614" y="196870"/>
                  </a:lnTo>
                  <a:lnTo>
                    <a:pt x="185671" y="253071"/>
                  </a:lnTo>
                  <a:lnTo>
                    <a:pt x="184280" y="298947"/>
                  </a:lnTo>
                  <a:lnTo>
                    <a:pt x="183662" y="347349"/>
                  </a:lnTo>
                  <a:lnTo>
                    <a:pt x="183314" y="408460"/>
                  </a:lnTo>
                  <a:lnTo>
                    <a:pt x="186067" y="415563"/>
                  </a:lnTo>
                  <a:lnTo>
                    <a:pt x="190703" y="414696"/>
                  </a:lnTo>
                  <a:lnTo>
                    <a:pt x="203324" y="397392"/>
                  </a:lnTo>
                  <a:lnTo>
                    <a:pt x="230516" y="336691"/>
                  </a:lnTo>
                  <a:lnTo>
                    <a:pt x="249790" y="283409"/>
                  </a:lnTo>
                  <a:lnTo>
                    <a:pt x="267084" y="232422"/>
                  </a:lnTo>
                  <a:lnTo>
                    <a:pt x="288198" y="169274"/>
                  </a:lnTo>
                  <a:lnTo>
                    <a:pt x="309220" y="106231"/>
                  </a:lnTo>
                  <a:lnTo>
                    <a:pt x="332721" y="49115"/>
                  </a:lnTo>
                  <a:lnTo>
                    <a:pt x="349488" y="7137"/>
                  </a:lnTo>
                  <a:lnTo>
                    <a:pt x="355675" y="2351"/>
                  </a:lnTo>
                  <a:lnTo>
                    <a:pt x="362600" y="3363"/>
                  </a:lnTo>
                  <a:lnTo>
                    <a:pt x="370019" y="8238"/>
                  </a:lnTo>
                  <a:lnTo>
                    <a:pt x="374964" y="17092"/>
                  </a:lnTo>
                  <a:lnTo>
                    <a:pt x="381925" y="59120"/>
                  </a:lnTo>
                  <a:lnTo>
                    <a:pt x="383553" y="100698"/>
                  </a:lnTo>
                  <a:lnTo>
                    <a:pt x="380541" y="147189"/>
                  </a:lnTo>
                  <a:lnTo>
                    <a:pt x="374534" y="195864"/>
                  </a:lnTo>
                  <a:lnTo>
                    <a:pt x="367196" y="245509"/>
                  </a:lnTo>
                  <a:lnTo>
                    <a:pt x="363000" y="295586"/>
                  </a:lnTo>
                  <a:lnTo>
                    <a:pt x="361136" y="343054"/>
                  </a:lnTo>
                  <a:lnTo>
                    <a:pt x="361487" y="399873"/>
                  </a:lnTo>
                  <a:lnTo>
                    <a:pt x="372250" y="45918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手繪多邊形 111"/>
            <p:cNvSpPr/>
            <p:nvPr/>
          </p:nvSpPr>
          <p:spPr>
            <a:xfrm>
              <a:off x="2371824" y="4861022"/>
              <a:ext cx="237507" cy="332428"/>
            </a:xfrm>
            <a:custGeom>
              <a:avLst/>
              <a:gdLst/>
              <a:ahLst/>
              <a:cxnLst/>
              <a:rect l="0" t="0" r="0" b="0"/>
              <a:pathLst>
                <a:path w="237507" h="332428">
                  <a:moveTo>
                    <a:pt x="237506" y="29896"/>
                  </a:moveTo>
                  <a:lnTo>
                    <a:pt x="224122" y="16512"/>
                  </a:lnTo>
                  <a:lnTo>
                    <a:pt x="189032" y="1497"/>
                  </a:lnTo>
                  <a:lnTo>
                    <a:pt x="162739" y="0"/>
                  </a:lnTo>
                  <a:lnTo>
                    <a:pt x="104930" y="10451"/>
                  </a:lnTo>
                  <a:lnTo>
                    <a:pt x="62832" y="28648"/>
                  </a:lnTo>
                  <a:lnTo>
                    <a:pt x="30439" y="51780"/>
                  </a:lnTo>
                  <a:lnTo>
                    <a:pt x="3100" y="83067"/>
                  </a:lnTo>
                  <a:lnTo>
                    <a:pt x="0" y="94756"/>
                  </a:lnTo>
                  <a:lnTo>
                    <a:pt x="4026" y="118949"/>
                  </a:lnTo>
                  <a:lnTo>
                    <a:pt x="22041" y="149500"/>
                  </a:lnTo>
                  <a:lnTo>
                    <a:pt x="58503" y="176293"/>
                  </a:lnTo>
                  <a:lnTo>
                    <a:pt x="110952" y="201779"/>
                  </a:lnTo>
                  <a:lnTo>
                    <a:pt x="147719" y="225709"/>
                  </a:lnTo>
                  <a:lnTo>
                    <a:pt x="167721" y="247181"/>
                  </a:lnTo>
                  <a:lnTo>
                    <a:pt x="171374" y="258789"/>
                  </a:lnTo>
                  <a:lnTo>
                    <a:pt x="167963" y="282892"/>
                  </a:lnTo>
                  <a:lnTo>
                    <a:pt x="158930" y="292400"/>
                  </a:lnTo>
                  <a:lnTo>
                    <a:pt x="130219" y="306701"/>
                  </a:lnTo>
                  <a:lnTo>
                    <a:pt x="67590" y="318630"/>
                  </a:lnTo>
                  <a:lnTo>
                    <a:pt x="23213" y="3324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手繪多邊形 112"/>
            <p:cNvSpPr/>
            <p:nvPr/>
          </p:nvSpPr>
          <p:spPr>
            <a:xfrm>
              <a:off x="2618628" y="4907111"/>
              <a:ext cx="343656" cy="520467"/>
            </a:xfrm>
            <a:custGeom>
              <a:avLst/>
              <a:gdLst/>
              <a:ahLst/>
              <a:cxnLst/>
              <a:rect l="0" t="0" r="0" b="0"/>
              <a:pathLst>
                <a:path w="343656" h="520467">
                  <a:moveTo>
                    <a:pt x="255417" y="135072"/>
                  </a:moveTo>
                  <a:lnTo>
                    <a:pt x="268800" y="108305"/>
                  </a:lnTo>
                  <a:lnTo>
                    <a:pt x="271636" y="80224"/>
                  </a:lnTo>
                  <a:lnTo>
                    <a:pt x="266827" y="51870"/>
                  </a:lnTo>
                  <a:lnTo>
                    <a:pt x="255352" y="29930"/>
                  </a:lnTo>
                  <a:lnTo>
                    <a:pt x="237180" y="14577"/>
                  </a:lnTo>
                  <a:lnTo>
                    <a:pt x="226452" y="8522"/>
                  </a:lnTo>
                  <a:lnTo>
                    <a:pt x="177893" y="0"/>
                  </a:lnTo>
                  <a:lnTo>
                    <a:pt x="125845" y="4167"/>
                  </a:lnTo>
                  <a:lnTo>
                    <a:pt x="113011" y="9986"/>
                  </a:lnTo>
                  <a:lnTo>
                    <a:pt x="95017" y="27656"/>
                  </a:lnTo>
                  <a:lnTo>
                    <a:pt x="93860" y="36850"/>
                  </a:lnTo>
                  <a:lnTo>
                    <a:pt x="97290" y="45780"/>
                  </a:lnTo>
                  <a:lnTo>
                    <a:pt x="113707" y="63173"/>
                  </a:lnTo>
                  <a:lnTo>
                    <a:pt x="169896" y="97164"/>
                  </a:lnTo>
                  <a:lnTo>
                    <a:pt x="221561" y="130852"/>
                  </a:lnTo>
                  <a:lnTo>
                    <a:pt x="276067" y="174545"/>
                  </a:lnTo>
                  <a:lnTo>
                    <a:pt x="306043" y="212597"/>
                  </a:lnTo>
                  <a:lnTo>
                    <a:pt x="323018" y="260131"/>
                  </a:lnTo>
                  <a:lnTo>
                    <a:pt x="327269" y="316545"/>
                  </a:lnTo>
                  <a:lnTo>
                    <a:pt x="323300" y="352052"/>
                  </a:lnTo>
                  <a:lnTo>
                    <a:pt x="309397" y="382773"/>
                  </a:lnTo>
                  <a:lnTo>
                    <a:pt x="266235" y="443424"/>
                  </a:lnTo>
                  <a:lnTo>
                    <a:pt x="222984" y="479323"/>
                  </a:lnTo>
                  <a:lnTo>
                    <a:pt x="174687" y="507701"/>
                  </a:lnTo>
                  <a:lnTo>
                    <a:pt x="118203" y="520466"/>
                  </a:lnTo>
                  <a:lnTo>
                    <a:pt x="63807" y="517557"/>
                  </a:lnTo>
                  <a:lnTo>
                    <a:pt x="36732" y="507687"/>
                  </a:lnTo>
                  <a:lnTo>
                    <a:pt x="25590" y="501133"/>
                  </a:lnTo>
                  <a:lnTo>
                    <a:pt x="9476" y="482646"/>
                  </a:lnTo>
                  <a:lnTo>
                    <a:pt x="3218" y="471834"/>
                  </a:lnTo>
                  <a:lnTo>
                    <a:pt x="0" y="441145"/>
                  </a:lnTo>
                  <a:lnTo>
                    <a:pt x="4638" y="405563"/>
                  </a:lnTo>
                  <a:lnTo>
                    <a:pt x="22999" y="355434"/>
                  </a:lnTo>
                  <a:lnTo>
                    <a:pt x="48981" y="313347"/>
                  </a:lnTo>
                  <a:lnTo>
                    <a:pt x="102798" y="265217"/>
                  </a:lnTo>
                  <a:lnTo>
                    <a:pt x="160997" y="221629"/>
                  </a:lnTo>
                  <a:lnTo>
                    <a:pt x="216547" y="191687"/>
                  </a:lnTo>
                  <a:lnTo>
                    <a:pt x="270667" y="171767"/>
                  </a:lnTo>
                  <a:lnTo>
                    <a:pt x="331138" y="151819"/>
                  </a:lnTo>
                  <a:lnTo>
                    <a:pt x="343655" y="14767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8" name="群組 127"/>
          <p:cNvGrpSpPr/>
          <p:nvPr/>
        </p:nvGrpSpPr>
        <p:grpSpPr>
          <a:xfrm>
            <a:off x="1991662" y="4914473"/>
            <a:ext cx="7096874" cy="2144585"/>
            <a:chOff x="1991662" y="4914473"/>
            <a:chExt cx="7096874" cy="2144585"/>
          </a:xfrm>
        </p:grpSpPr>
        <p:sp>
          <p:nvSpPr>
            <p:cNvPr id="115" name="手繪多邊形 114"/>
            <p:cNvSpPr/>
            <p:nvPr/>
          </p:nvSpPr>
          <p:spPr>
            <a:xfrm>
              <a:off x="1991662" y="6075831"/>
              <a:ext cx="1033649" cy="579852"/>
            </a:xfrm>
            <a:custGeom>
              <a:avLst/>
              <a:gdLst/>
              <a:ahLst/>
              <a:cxnLst/>
              <a:rect l="0" t="0" r="0" b="0"/>
              <a:pathLst>
                <a:path w="1033649" h="579852">
                  <a:moveTo>
                    <a:pt x="0" y="0"/>
                  </a:moveTo>
                  <a:lnTo>
                    <a:pt x="3735" y="54849"/>
                  </a:lnTo>
                  <a:lnTo>
                    <a:pt x="9978" y="102155"/>
                  </a:lnTo>
                  <a:lnTo>
                    <a:pt x="18779" y="161640"/>
                  </a:lnTo>
                  <a:lnTo>
                    <a:pt x="34004" y="213852"/>
                  </a:lnTo>
                  <a:lnTo>
                    <a:pt x="47736" y="250578"/>
                  </a:lnTo>
                  <a:lnTo>
                    <a:pt x="84790" y="304266"/>
                  </a:lnTo>
                  <a:lnTo>
                    <a:pt x="134525" y="360771"/>
                  </a:lnTo>
                  <a:lnTo>
                    <a:pt x="193933" y="403298"/>
                  </a:lnTo>
                  <a:lnTo>
                    <a:pt x="256431" y="443982"/>
                  </a:lnTo>
                  <a:lnTo>
                    <a:pt x="313085" y="469028"/>
                  </a:lnTo>
                  <a:lnTo>
                    <a:pt x="371845" y="493844"/>
                  </a:lnTo>
                  <a:lnTo>
                    <a:pt x="420800" y="507836"/>
                  </a:lnTo>
                  <a:lnTo>
                    <a:pt x="477479" y="514161"/>
                  </a:lnTo>
                  <a:lnTo>
                    <a:pt x="531934" y="522727"/>
                  </a:lnTo>
                  <a:lnTo>
                    <a:pt x="590242" y="527443"/>
                  </a:lnTo>
                  <a:lnTo>
                    <a:pt x="638488" y="535533"/>
                  </a:lnTo>
                  <a:lnTo>
                    <a:pt x="692778" y="540109"/>
                  </a:lnTo>
                  <a:lnTo>
                    <a:pt x="753216" y="548156"/>
                  </a:lnTo>
                  <a:lnTo>
                    <a:pt x="815476" y="552719"/>
                  </a:lnTo>
                  <a:lnTo>
                    <a:pt x="871585" y="560763"/>
                  </a:lnTo>
                  <a:lnTo>
                    <a:pt x="923691" y="565325"/>
                  </a:lnTo>
                  <a:lnTo>
                    <a:pt x="974612" y="566677"/>
                  </a:lnTo>
                  <a:lnTo>
                    <a:pt x="1033648" y="57985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手繪多邊形 115"/>
            <p:cNvSpPr/>
            <p:nvPr/>
          </p:nvSpPr>
          <p:spPr>
            <a:xfrm>
              <a:off x="2962283" y="6517022"/>
              <a:ext cx="192723" cy="226899"/>
            </a:xfrm>
            <a:custGeom>
              <a:avLst/>
              <a:gdLst/>
              <a:ahLst/>
              <a:cxnLst/>
              <a:rect l="0" t="0" r="0" b="0"/>
              <a:pathLst>
                <a:path w="192723" h="226899">
                  <a:moveTo>
                    <a:pt x="0" y="0"/>
                  </a:moveTo>
                  <a:lnTo>
                    <a:pt x="52635" y="17546"/>
                  </a:lnTo>
                  <a:lnTo>
                    <a:pt x="109944" y="35161"/>
                  </a:lnTo>
                  <a:lnTo>
                    <a:pt x="159444" y="64163"/>
                  </a:lnTo>
                  <a:lnTo>
                    <a:pt x="177310" y="81740"/>
                  </a:lnTo>
                  <a:lnTo>
                    <a:pt x="189919" y="103558"/>
                  </a:lnTo>
                  <a:lnTo>
                    <a:pt x="192722" y="127262"/>
                  </a:lnTo>
                  <a:lnTo>
                    <a:pt x="191509" y="139465"/>
                  </a:lnTo>
                  <a:lnTo>
                    <a:pt x="186498" y="149001"/>
                  </a:lnTo>
                  <a:lnTo>
                    <a:pt x="169725" y="163331"/>
                  </a:lnTo>
                  <a:lnTo>
                    <a:pt x="114657" y="192606"/>
                  </a:lnTo>
                  <a:lnTo>
                    <a:pt x="66342" y="208645"/>
                  </a:lnTo>
                  <a:lnTo>
                    <a:pt x="14764" y="222878"/>
                  </a:lnTo>
                  <a:lnTo>
                    <a:pt x="0" y="22689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手繪多邊形 116"/>
            <p:cNvSpPr/>
            <p:nvPr/>
          </p:nvSpPr>
          <p:spPr>
            <a:xfrm>
              <a:off x="3534618" y="6150646"/>
              <a:ext cx="576532" cy="650132"/>
            </a:xfrm>
            <a:custGeom>
              <a:avLst/>
              <a:gdLst/>
              <a:ahLst/>
              <a:cxnLst/>
              <a:rect l="0" t="0" r="0" b="0"/>
              <a:pathLst>
                <a:path w="576532" h="650132">
                  <a:moveTo>
                    <a:pt x="209203" y="454614"/>
                  </a:moveTo>
                  <a:lnTo>
                    <a:pt x="158090" y="458349"/>
                  </a:lnTo>
                  <a:lnTo>
                    <a:pt x="101531" y="478852"/>
                  </a:lnTo>
                  <a:lnTo>
                    <a:pt x="47199" y="518066"/>
                  </a:lnTo>
                  <a:lnTo>
                    <a:pt x="12086" y="558032"/>
                  </a:lnTo>
                  <a:lnTo>
                    <a:pt x="2544" y="585547"/>
                  </a:lnTo>
                  <a:lnTo>
                    <a:pt x="0" y="600729"/>
                  </a:lnTo>
                  <a:lnTo>
                    <a:pt x="4642" y="625067"/>
                  </a:lnTo>
                  <a:lnTo>
                    <a:pt x="9802" y="635478"/>
                  </a:lnTo>
                  <a:lnTo>
                    <a:pt x="18844" y="642419"/>
                  </a:lnTo>
                  <a:lnTo>
                    <a:pt x="43831" y="650131"/>
                  </a:lnTo>
                  <a:lnTo>
                    <a:pt x="56936" y="647986"/>
                  </a:lnTo>
                  <a:lnTo>
                    <a:pt x="94057" y="626292"/>
                  </a:lnTo>
                  <a:lnTo>
                    <a:pt x="147889" y="571408"/>
                  </a:lnTo>
                  <a:lnTo>
                    <a:pt x="186872" y="518302"/>
                  </a:lnTo>
                  <a:lnTo>
                    <a:pt x="217813" y="467350"/>
                  </a:lnTo>
                  <a:lnTo>
                    <a:pt x="236965" y="433177"/>
                  </a:lnTo>
                  <a:lnTo>
                    <a:pt x="256646" y="401576"/>
                  </a:lnTo>
                  <a:lnTo>
                    <a:pt x="288905" y="340821"/>
                  </a:lnTo>
                  <a:lnTo>
                    <a:pt x="313678" y="278092"/>
                  </a:lnTo>
                  <a:lnTo>
                    <a:pt x="335183" y="215104"/>
                  </a:lnTo>
                  <a:lnTo>
                    <a:pt x="352050" y="164688"/>
                  </a:lnTo>
                  <a:lnTo>
                    <a:pt x="357974" y="113488"/>
                  </a:lnTo>
                  <a:lnTo>
                    <a:pt x="368639" y="50774"/>
                  </a:lnTo>
                  <a:lnTo>
                    <a:pt x="371103" y="13683"/>
                  </a:lnTo>
                  <a:lnTo>
                    <a:pt x="367558" y="3792"/>
                  </a:lnTo>
                  <a:lnTo>
                    <a:pt x="360993" y="0"/>
                  </a:lnTo>
                  <a:lnTo>
                    <a:pt x="352415" y="272"/>
                  </a:lnTo>
                  <a:lnTo>
                    <a:pt x="343894" y="6056"/>
                  </a:lnTo>
                  <a:lnTo>
                    <a:pt x="318520" y="42365"/>
                  </a:lnTo>
                  <a:lnTo>
                    <a:pt x="294661" y="94052"/>
                  </a:lnTo>
                  <a:lnTo>
                    <a:pt x="273341" y="150580"/>
                  </a:lnTo>
                  <a:lnTo>
                    <a:pt x="259954" y="196924"/>
                  </a:lnTo>
                  <a:lnTo>
                    <a:pt x="247117" y="247539"/>
                  </a:lnTo>
                  <a:lnTo>
                    <a:pt x="238178" y="296617"/>
                  </a:lnTo>
                  <a:lnTo>
                    <a:pt x="239264" y="355510"/>
                  </a:lnTo>
                  <a:lnTo>
                    <a:pt x="252191" y="409843"/>
                  </a:lnTo>
                  <a:lnTo>
                    <a:pt x="267526" y="437518"/>
                  </a:lnTo>
                  <a:lnTo>
                    <a:pt x="288347" y="459154"/>
                  </a:lnTo>
                  <a:lnTo>
                    <a:pt x="330384" y="480393"/>
                  </a:lnTo>
                  <a:lnTo>
                    <a:pt x="385014" y="482172"/>
                  </a:lnTo>
                  <a:lnTo>
                    <a:pt x="447486" y="460161"/>
                  </a:lnTo>
                  <a:lnTo>
                    <a:pt x="508588" y="425105"/>
                  </a:lnTo>
                  <a:lnTo>
                    <a:pt x="532746" y="402282"/>
                  </a:lnTo>
                  <a:lnTo>
                    <a:pt x="571390" y="340914"/>
                  </a:lnTo>
                  <a:lnTo>
                    <a:pt x="576531" y="315842"/>
                  </a:lnTo>
                  <a:lnTo>
                    <a:pt x="575941" y="303274"/>
                  </a:lnTo>
                  <a:lnTo>
                    <a:pt x="571346" y="292094"/>
                  </a:lnTo>
                  <a:lnTo>
                    <a:pt x="555036" y="272202"/>
                  </a:lnTo>
                  <a:lnTo>
                    <a:pt x="544804" y="268578"/>
                  </a:lnTo>
                  <a:lnTo>
                    <a:pt x="522230" y="272022"/>
                  </a:lnTo>
                  <a:lnTo>
                    <a:pt x="492590" y="289709"/>
                  </a:lnTo>
                  <a:lnTo>
                    <a:pt x="450216" y="330846"/>
                  </a:lnTo>
                  <a:lnTo>
                    <a:pt x="436306" y="354787"/>
                  </a:lnTo>
                  <a:lnTo>
                    <a:pt x="427291" y="398580"/>
                  </a:lnTo>
                  <a:lnTo>
                    <a:pt x="431312" y="453730"/>
                  </a:lnTo>
                  <a:lnTo>
                    <a:pt x="448066" y="501039"/>
                  </a:lnTo>
                  <a:lnTo>
                    <a:pt x="480223" y="553268"/>
                  </a:lnTo>
                  <a:lnTo>
                    <a:pt x="521850" y="588277"/>
                  </a:lnTo>
                  <a:lnTo>
                    <a:pt x="549551" y="6058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手繪多邊形 117"/>
            <p:cNvSpPr/>
            <p:nvPr/>
          </p:nvSpPr>
          <p:spPr>
            <a:xfrm>
              <a:off x="4249138" y="5974987"/>
              <a:ext cx="124957" cy="630274"/>
            </a:xfrm>
            <a:custGeom>
              <a:avLst/>
              <a:gdLst/>
              <a:ahLst/>
              <a:cxnLst/>
              <a:rect l="0" t="0" r="0" b="0"/>
              <a:pathLst>
                <a:path w="124957" h="630274">
                  <a:moveTo>
                    <a:pt x="49323" y="0"/>
                  </a:moveTo>
                  <a:lnTo>
                    <a:pt x="35611" y="52342"/>
                  </a:lnTo>
                  <a:lnTo>
                    <a:pt x="23785" y="106548"/>
                  </a:lnTo>
                  <a:lnTo>
                    <a:pt x="11410" y="164161"/>
                  </a:lnTo>
                  <a:lnTo>
                    <a:pt x="4461" y="215822"/>
                  </a:lnTo>
                  <a:lnTo>
                    <a:pt x="1372" y="271464"/>
                  </a:lnTo>
                  <a:lnTo>
                    <a:pt x="0" y="325139"/>
                  </a:lnTo>
                  <a:lnTo>
                    <a:pt x="790" y="377007"/>
                  </a:lnTo>
                  <a:lnTo>
                    <a:pt x="5810" y="428072"/>
                  </a:lnTo>
                  <a:lnTo>
                    <a:pt x="16511" y="490683"/>
                  </a:lnTo>
                  <a:lnTo>
                    <a:pt x="35244" y="531333"/>
                  </a:lnTo>
                  <a:lnTo>
                    <a:pt x="74893" y="588973"/>
                  </a:lnTo>
                  <a:lnTo>
                    <a:pt x="99852" y="612900"/>
                  </a:lnTo>
                  <a:lnTo>
                    <a:pt x="124956" y="6302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手繪多邊形 118"/>
            <p:cNvSpPr/>
            <p:nvPr/>
          </p:nvSpPr>
          <p:spPr>
            <a:xfrm>
              <a:off x="4928734" y="6567444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手繪多邊形 119"/>
            <p:cNvSpPr/>
            <p:nvPr/>
          </p:nvSpPr>
          <p:spPr>
            <a:xfrm>
              <a:off x="4588387" y="6529628"/>
              <a:ext cx="25212" cy="37817"/>
            </a:xfrm>
            <a:custGeom>
              <a:avLst/>
              <a:gdLst/>
              <a:ahLst/>
              <a:cxnLst/>
              <a:rect l="0" t="0" r="0" b="0"/>
              <a:pathLst>
                <a:path w="25212" h="37817">
                  <a:moveTo>
                    <a:pt x="0" y="0"/>
                  </a:moveTo>
                  <a:lnTo>
                    <a:pt x="10064" y="25989"/>
                  </a:lnTo>
                  <a:lnTo>
                    <a:pt x="25211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手繪多邊形 120"/>
            <p:cNvSpPr/>
            <p:nvPr/>
          </p:nvSpPr>
          <p:spPr>
            <a:xfrm>
              <a:off x="4865966" y="6466600"/>
              <a:ext cx="62769" cy="554641"/>
            </a:xfrm>
            <a:custGeom>
              <a:avLst/>
              <a:gdLst/>
              <a:ahLst/>
              <a:cxnLst/>
              <a:rect l="0" t="0" r="0" b="0"/>
              <a:pathLst>
                <a:path w="62769" h="554641">
                  <a:moveTo>
                    <a:pt x="62768" y="0"/>
                  </a:moveTo>
                  <a:lnTo>
                    <a:pt x="49056" y="58584"/>
                  </a:lnTo>
                  <a:lnTo>
                    <a:pt x="37229" y="108398"/>
                  </a:lnTo>
                  <a:lnTo>
                    <a:pt x="24854" y="160974"/>
                  </a:lnTo>
                  <a:lnTo>
                    <a:pt x="16053" y="222305"/>
                  </a:lnTo>
                  <a:lnTo>
                    <a:pt x="9710" y="272224"/>
                  </a:lnTo>
                  <a:lnTo>
                    <a:pt x="1710" y="333427"/>
                  </a:lnTo>
                  <a:lnTo>
                    <a:pt x="324" y="396189"/>
                  </a:lnTo>
                  <a:lnTo>
                    <a:pt x="0" y="439865"/>
                  </a:lnTo>
                  <a:lnTo>
                    <a:pt x="3553" y="496356"/>
                  </a:lnTo>
                  <a:lnTo>
                    <a:pt x="12346" y="55464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2" name="手繪多邊形 121"/>
            <p:cNvSpPr/>
            <p:nvPr/>
          </p:nvSpPr>
          <p:spPr>
            <a:xfrm>
              <a:off x="4903523" y="6463280"/>
              <a:ext cx="167728" cy="179798"/>
            </a:xfrm>
            <a:custGeom>
              <a:avLst/>
              <a:gdLst/>
              <a:ahLst/>
              <a:cxnLst/>
              <a:rect l="0" t="0" r="0" b="0"/>
              <a:pathLst>
                <a:path w="167728" h="179798">
                  <a:moveTo>
                    <a:pt x="75633" y="15926"/>
                  </a:moveTo>
                  <a:lnTo>
                    <a:pt x="89017" y="2542"/>
                  </a:lnTo>
                  <a:lnTo>
                    <a:pt x="97161" y="0"/>
                  </a:lnTo>
                  <a:lnTo>
                    <a:pt x="117415" y="911"/>
                  </a:lnTo>
                  <a:lnTo>
                    <a:pt x="136688" y="9719"/>
                  </a:lnTo>
                  <a:lnTo>
                    <a:pt x="145749" y="15990"/>
                  </a:lnTo>
                  <a:lnTo>
                    <a:pt x="159552" y="34162"/>
                  </a:lnTo>
                  <a:lnTo>
                    <a:pt x="165194" y="44890"/>
                  </a:lnTo>
                  <a:lnTo>
                    <a:pt x="167727" y="71751"/>
                  </a:lnTo>
                  <a:lnTo>
                    <a:pt x="162784" y="99563"/>
                  </a:lnTo>
                  <a:lnTo>
                    <a:pt x="144251" y="130969"/>
                  </a:lnTo>
                  <a:lnTo>
                    <a:pt x="129007" y="149225"/>
                  </a:lnTo>
                  <a:lnTo>
                    <a:pt x="97984" y="168559"/>
                  </a:lnTo>
                  <a:lnTo>
                    <a:pt x="42595" y="177577"/>
                  </a:lnTo>
                  <a:lnTo>
                    <a:pt x="0" y="1797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3" name="手繪多邊形 122"/>
            <p:cNvSpPr/>
            <p:nvPr/>
          </p:nvSpPr>
          <p:spPr>
            <a:xfrm>
              <a:off x="5137623" y="6189280"/>
              <a:ext cx="106249" cy="479009"/>
            </a:xfrm>
            <a:custGeom>
              <a:avLst/>
              <a:gdLst/>
              <a:ahLst/>
              <a:cxnLst/>
              <a:rect l="0" t="0" r="0" b="0"/>
              <a:pathLst>
                <a:path w="106249" h="479009">
                  <a:moveTo>
                    <a:pt x="30615" y="0"/>
                  </a:moveTo>
                  <a:lnTo>
                    <a:pt x="40593" y="44871"/>
                  </a:lnTo>
                  <a:lnTo>
                    <a:pt x="38707" y="94064"/>
                  </a:lnTo>
                  <a:lnTo>
                    <a:pt x="33013" y="156726"/>
                  </a:lnTo>
                  <a:lnTo>
                    <a:pt x="27591" y="217312"/>
                  </a:lnTo>
                  <a:lnTo>
                    <a:pt x="13211" y="275427"/>
                  </a:lnTo>
                  <a:lnTo>
                    <a:pt x="7718" y="327959"/>
                  </a:lnTo>
                  <a:lnTo>
                    <a:pt x="0" y="387181"/>
                  </a:lnTo>
                  <a:lnTo>
                    <a:pt x="3202" y="385576"/>
                  </a:lnTo>
                  <a:lnTo>
                    <a:pt x="28469" y="336053"/>
                  </a:lnTo>
                  <a:lnTo>
                    <a:pt x="50370" y="278962"/>
                  </a:lnTo>
                  <a:lnTo>
                    <a:pt x="59471" y="252839"/>
                  </a:lnTo>
                  <a:lnTo>
                    <a:pt x="65259" y="246993"/>
                  </a:lnTo>
                  <a:lnTo>
                    <a:pt x="71919" y="245897"/>
                  </a:lnTo>
                  <a:lnTo>
                    <a:pt x="79160" y="247968"/>
                  </a:lnTo>
                  <a:lnTo>
                    <a:pt x="85388" y="254951"/>
                  </a:lnTo>
                  <a:lnTo>
                    <a:pt x="96043" y="277649"/>
                  </a:lnTo>
                  <a:lnTo>
                    <a:pt x="104232" y="337871"/>
                  </a:lnTo>
                  <a:lnTo>
                    <a:pt x="105651" y="388479"/>
                  </a:lnTo>
                  <a:lnTo>
                    <a:pt x="106071" y="441602"/>
                  </a:lnTo>
                  <a:lnTo>
                    <a:pt x="106248" y="47900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4" name="手繪多邊形 123"/>
            <p:cNvSpPr/>
            <p:nvPr/>
          </p:nvSpPr>
          <p:spPr>
            <a:xfrm>
              <a:off x="5407742" y="6403573"/>
              <a:ext cx="25212" cy="655485"/>
            </a:xfrm>
            <a:custGeom>
              <a:avLst/>
              <a:gdLst/>
              <a:ahLst/>
              <a:cxnLst/>
              <a:rect l="0" t="0" r="0" b="0"/>
              <a:pathLst>
                <a:path w="25212" h="655485">
                  <a:moveTo>
                    <a:pt x="25211" y="0"/>
                  </a:moveTo>
                  <a:lnTo>
                    <a:pt x="25211" y="51718"/>
                  </a:lnTo>
                  <a:lnTo>
                    <a:pt x="23810" y="113367"/>
                  </a:lnTo>
                  <a:lnTo>
                    <a:pt x="16548" y="161512"/>
                  </a:lnTo>
                  <a:lnTo>
                    <a:pt x="13774" y="214839"/>
                  </a:lnTo>
                  <a:lnTo>
                    <a:pt x="13125" y="264023"/>
                  </a:lnTo>
                  <a:lnTo>
                    <a:pt x="12836" y="311095"/>
                  </a:lnTo>
                  <a:lnTo>
                    <a:pt x="8939" y="373231"/>
                  </a:lnTo>
                  <a:lnTo>
                    <a:pt x="2649" y="427124"/>
                  </a:lnTo>
                  <a:lnTo>
                    <a:pt x="785" y="478574"/>
                  </a:lnTo>
                  <a:lnTo>
                    <a:pt x="233" y="529301"/>
                  </a:lnTo>
                  <a:lnTo>
                    <a:pt x="69" y="583549"/>
                  </a:lnTo>
                  <a:lnTo>
                    <a:pt x="20" y="629034"/>
                  </a:lnTo>
                  <a:lnTo>
                    <a:pt x="0" y="65548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5" name="手繪多邊形 124"/>
            <p:cNvSpPr/>
            <p:nvPr/>
          </p:nvSpPr>
          <p:spPr>
            <a:xfrm>
              <a:off x="5395137" y="6302729"/>
              <a:ext cx="281111" cy="364529"/>
            </a:xfrm>
            <a:custGeom>
              <a:avLst/>
              <a:gdLst/>
              <a:ahLst/>
              <a:cxnLst/>
              <a:rect l="0" t="0" r="0" b="0"/>
              <a:pathLst>
                <a:path w="281111" h="364529">
                  <a:moveTo>
                    <a:pt x="88238" y="0"/>
                  </a:moveTo>
                  <a:lnTo>
                    <a:pt x="149328" y="3735"/>
                  </a:lnTo>
                  <a:lnTo>
                    <a:pt x="175615" y="12865"/>
                  </a:lnTo>
                  <a:lnTo>
                    <a:pt x="212637" y="41628"/>
                  </a:lnTo>
                  <a:lnTo>
                    <a:pt x="250952" y="92726"/>
                  </a:lnTo>
                  <a:lnTo>
                    <a:pt x="273242" y="139990"/>
                  </a:lnTo>
                  <a:lnTo>
                    <a:pt x="281110" y="174267"/>
                  </a:lnTo>
                  <a:lnTo>
                    <a:pt x="277664" y="230134"/>
                  </a:lnTo>
                  <a:lnTo>
                    <a:pt x="263952" y="288075"/>
                  </a:lnTo>
                  <a:lnTo>
                    <a:pt x="260004" y="301297"/>
                  </a:lnTo>
                  <a:lnTo>
                    <a:pt x="244413" y="323459"/>
                  </a:lnTo>
                  <a:lnTo>
                    <a:pt x="222077" y="341245"/>
                  </a:lnTo>
                  <a:lnTo>
                    <a:pt x="193475" y="353819"/>
                  </a:lnTo>
                  <a:lnTo>
                    <a:pt x="139183" y="362080"/>
                  </a:lnTo>
                  <a:lnTo>
                    <a:pt x="78744" y="364528"/>
                  </a:lnTo>
                  <a:lnTo>
                    <a:pt x="19912" y="356692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手繪多邊形 125"/>
            <p:cNvSpPr/>
            <p:nvPr/>
          </p:nvSpPr>
          <p:spPr>
            <a:xfrm>
              <a:off x="6012804" y="4914473"/>
              <a:ext cx="2872075" cy="1930133"/>
            </a:xfrm>
            <a:custGeom>
              <a:avLst/>
              <a:gdLst/>
              <a:ahLst/>
              <a:cxnLst/>
              <a:rect l="0" t="0" r="0" b="0"/>
              <a:pathLst>
                <a:path w="2872075" h="1930133">
                  <a:moveTo>
                    <a:pt x="0" y="1842053"/>
                  </a:moveTo>
                  <a:lnTo>
                    <a:pt x="59327" y="1859597"/>
                  </a:lnTo>
                  <a:lnTo>
                    <a:pt x="113131" y="1871684"/>
                  </a:lnTo>
                  <a:lnTo>
                    <a:pt x="173425" y="1884135"/>
                  </a:lnTo>
                  <a:lnTo>
                    <a:pt x="222274" y="1892503"/>
                  </a:lnTo>
                  <a:lnTo>
                    <a:pt x="275265" y="1900891"/>
                  </a:lnTo>
                  <a:lnTo>
                    <a:pt x="326828" y="1909287"/>
                  </a:lnTo>
                  <a:lnTo>
                    <a:pt x="389720" y="1915197"/>
                  </a:lnTo>
                  <a:lnTo>
                    <a:pt x="443837" y="1916948"/>
                  </a:lnTo>
                  <a:lnTo>
                    <a:pt x="495354" y="1924158"/>
                  </a:lnTo>
                  <a:lnTo>
                    <a:pt x="546100" y="1928474"/>
                  </a:lnTo>
                  <a:lnTo>
                    <a:pt x="596617" y="1929753"/>
                  </a:lnTo>
                  <a:lnTo>
                    <a:pt x="653760" y="1930132"/>
                  </a:lnTo>
                  <a:lnTo>
                    <a:pt x="708352" y="1923551"/>
                  </a:lnTo>
                  <a:lnTo>
                    <a:pt x="766700" y="1919424"/>
                  </a:lnTo>
                  <a:lnTo>
                    <a:pt x="828342" y="1918201"/>
                  </a:lnTo>
                  <a:lnTo>
                    <a:pt x="884267" y="1911146"/>
                  </a:lnTo>
                  <a:lnTo>
                    <a:pt x="943011" y="1906877"/>
                  </a:lnTo>
                  <a:lnTo>
                    <a:pt x="1004769" y="1898920"/>
                  </a:lnTo>
                  <a:lnTo>
                    <a:pt x="1067420" y="1887692"/>
                  </a:lnTo>
                  <a:lnTo>
                    <a:pt x="1130336" y="1882187"/>
                  </a:lnTo>
                  <a:lnTo>
                    <a:pt x="1193330" y="1873864"/>
                  </a:lnTo>
                  <a:lnTo>
                    <a:pt x="1249656" y="1855835"/>
                  </a:lnTo>
                  <a:lnTo>
                    <a:pt x="1308519" y="1839445"/>
                  </a:lnTo>
                  <a:lnTo>
                    <a:pt x="1370312" y="1825718"/>
                  </a:lnTo>
                  <a:lnTo>
                    <a:pt x="1432974" y="1812780"/>
                  </a:lnTo>
                  <a:lnTo>
                    <a:pt x="1495893" y="1800076"/>
                  </a:lnTo>
                  <a:lnTo>
                    <a:pt x="1558888" y="1780749"/>
                  </a:lnTo>
                  <a:lnTo>
                    <a:pt x="1615214" y="1763974"/>
                  </a:lnTo>
                  <a:lnTo>
                    <a:pt x="1674077" y="1750133"/>
                  </a:lnTo>
                  <a:lnTo>
                    <a:pt x="1729179" y="1737161"/>
                  </a:lnTo>
                  <a:lnTo>
                    <a:pt x="1787679" y="1717756"/>
                  </a:lnTo>
                  <a:lnTo>
                    <a:pt x="1842673" y="1700957"/>
                  </a:lnTo>
                  <a:lnTo>
                    <a:pt x="1894450" y="1680417"/>
                  </a:lnTo>
                  <a:lnTo>
                    <a:pt x="1945272" y="1663282"/>
                  </a:lnTo>
                  <a:lnTo>
                    <a:pt x="1995813" y="1642643"/>
                  </a:lnTo>
                  <a:lnTo>
                    <a:pt x="2046271" y="1618786"/>
                  </a:lnTo>
                  <a:lnTo>
                    <a:pt x="2096703" y="1593976"/>
                  </a:lnTo>
                  <a:lnTo>
                    <a:pt x="2147128" y="1568884"/>
                  </a:lnTo>
                  <a:lnTo>
                    <a:pt x="2205695" y="1533909"/>
                  </a:lnTo>
                  <a:lnTo>
                    <a:pt x="2266026" y="1491726"/>
                  </a:lnTo>
                  <a:lnTo>
                    <a:pt x="2318820" y="1449312"/>
                  </a:lnTo>
                  <a:lnTo>
                    <a:pt x="2369711" y="1400472"/>
                  </a:lnTo>
                  <a:lnTo>
                    <a:pt x="2432839" y="1337783"/>
                  </a:lnTo>
                  <a:lnTo>
                    <a:pt x="2485901" y="1274800"/>
                  </a:lnTo>
                  <a:lnTo>
                    <a:pt x="2536584" y="1211779"/>
                  </a:lnTo>
                  <a:lnTo>
                    <a:pt x="2579744" y="1148752"/>
                  </a:lnTo>
                  <a:lnTo>
                    <a:pt x="2621912" y="1085725"/>
                  </a:lnTo>
                  <a:lnTo>
                    <a:pt x="2653886" y="1022698"/>
                  </a:lnTo>
                  <a:lnTo>
                    <a:pt x="2675763" y="968541"/>
                  </a:lnTo>
                  <a:lnTo>
                    <a:pt x="2699952" y="911000"/>
                  </a:lnTo>
                  <a:lnTo>
                    <a:pt x="2718218" y="850510"/>
                  </a:lnTo>
                  <a:lnTo>
                    <a:pt x="2735314" y="792912"/>
                  </a:lnTo>
                  <a:lnTo>
                    <a:pt x="2752178" y="734692"/>
                  </a:lnTo>
                  <a:lnTo>
                    <a:pt x="2760333" y="674067"/>
                  </a:lnTo>
                  <a:lnTo>
                    <a:pt x="2773979" y="616442"/>
                  </a:lnTo>
                  <a:lnTo>
                    <a:pt x="2786036" y="568047"/>
                  </a:lnTo>
                  <a:lnTo>
                    <a:pt x="2798480" y="507022"/>
                  </a:lnTo>
                  <a:lnTo>
                    <a:pt x="2806845" y="454562"/>
                  </a:lnTo>
                  <a:lnTo>
                    <a:pt x="2815232" y="398565"/>
                  </a:lnTo>
                  <a:lnTo>
                    <a:pt x="2823629" y="344732"/>
                  </a:lnTo>
                  <a:lnTo>
                    <a:pt x="2832029" y="296996"/>
                  </a:lnTo>
                  <a:lnTo>
                    <a:pt x="2844632" y="242297"/>
                  </a:lnTo>
                  <a:lnTo>
                    <a:pt x="2853035" y="198246"/>
                  </a:lnTo>
                  <a:lnTo>
                    <a:pt x="2857704" y="154391"/>
                  </a:lnTo>
                  <a:lnTo>
                    <a:pt x="2861180" y="111556"/>
                  </a:lnTo>
                  <a:lnTo>
                    <a:pt x="2869610" y="49470"/>
                  </a:lnTo>
                  <a:lnTo>
                    <a:pt x="2872074" y="12636"/>
                  </a:lnTo>
                  <a:lnTo>
                    <a:pt x="2867128" y="3373"/>
                  </a:lnTo>
                  <a:lnTo>
                    <a:pt x="2858229" y="0"/>
                  </a:lnTo>
                  <a:lnTo>
                    <a:pt x="2846693" y="551"/>
                  </a:lnTo>
                  <a:lnTo>
                    <a:pt x="2826406" y="8635"/>
                  </a:lnTo>
                  <a:lnTo>
                    <a:pt x="2770482" y="43341"/>
                  </a:lnTo>
                  <a:lnTo>
                    <a:pt x="2708847" y="89297"/>
                  </a:lnTo>
                  <a:lnTo>
                    <a:pt x="2652797" y="130082"/>
                  </a:lnTo>
                  <a:lnTo>
                    <a:pt x="2599241" y="165736"/>
                  </a:lnTo>
                  <a:lnTo>
                    <a:pt x="2558908" y="17813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7" name="手繪多邊形 126"/>
            <p:cNvSpPr/>
            <p:nvPr/>
          </p:nvSpPr>
          <p:spPr>
            <a:xfrm>
              <a:off x="8773399" y="4916129"/>
              <a:ext cx="315137" cy="264715"/>
            </a:xfrm>
            <a:custGeom>
              <a:avLst/>
              <a:gdLst/>
              <a:ahLst/>
              <a:cxnLst/>
              <a:rect l="0" t="0" r="0" b="0"/>
              <a:pathLst>
                <a:path w="315137" h="264715">
                  <a:moveTo>
                    <a:pt x="0" y="0"/>
                  </a:moveTo>
                  <a:lnTo>
                    <a:pt x="61055" y="51077"/>
                  </a:lnTo>
                  <a:lnTo>
                    <a:pt x="123253" y="100901"/>
                  </a:lnTo>
                  <a:lnTo>
                    <a:pt x="186208" y="151270"/>
                  </a:lnTo>
                  <a:lnTo>
                    <a:pt x="249229" y="201687"/>
                  </a:lnTo>
                  <a:lnTo>
                    <a:pt x="304785" y="248374"/>
                  </a:lnTo>
                  <a:lnTo>
                    <a:pt x="315136" y="2647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1" name="群組 130"/>
          <p:cNvGrpSpPr/>
          <p:nvPr/>
        </p:nvGrpSpPr>
        <p:grpSpPr>
          <a:xfrm>
            <a:off x="5609429" y="5596823"/>
            <a:ext cx="390770" cy="869778"/>
            <a:chOff x="5609429" y="5596823"/>
            <a:chExt cx="390770" cy="869778"/>
          </a:xfrm>
        </p:grpSpPr>
        <p:sp>
          <p:nvSpPr>
            <p:cNvPr id="129" name="手繪多邊形 128"/>
            <p:cNvSpPr/>
            <p:nvPr/>
          </p:nvSpPr>
          <p:spPr>
            <a:xfrm>
              <a:off x="5609429" y="5622494"/>
              <a:ext cx="250312" cy="844107"/>
            </a:xfrm>
            <a:custGeom>
              <a:avLst/>
              <a:gdLst/>
              <a:ahLst/>
              <a:cxnLst/>
              <a:rect l="0" t="0" r="0" b="0"/>
              <a:pathLst>
                <a:path w="250312" h="844107">
                  <a:moveTo>
                    <a:pt x="151265" y="844106"/>
                  </a:moveTo>
                  <a:lnTo>
                    <a:pt x="168811" y="784779"/>
                  </a:lnTo>
                  <a:lnTo>
                    <a:pt x="174205" y="730975"/>
                  </a:lnTo>
                  <a:lnTo>
                    <a:pt x="182495" y="677373"/>
                  </a:lnTo>
                  <a:lnTo>
                    <a:pt x="196443" y="617732"/>
                  </a:lnTo>
                  <a:lnTo>
                    <a:pt x="204387" y="557189"/>
                  </a:lnTo>
                  <a:lnTo>
                    <a:pt x="211358" y="509786"/>
                  </a:lnTo>
                  <a:lnTo>
                    <a:pt x="217158" y="455122"/>
                  </a:lnTo>
                  <a:lnTo>
                    <a:pt x="224013" y="403444"/>
                  </a:lnTo>
                  <a:lnTo>
                    <a:pt x="226043" y="352650"/>
                  </a:lnTo>
                  <a:lnTo>
                    <a:pt x="226645" y="298383"/>
                  </a:lnTo>
                  <a:lnTo>
                    <a:pt x="230558" y="241686"/>
                  </a:lnTo>
                  <a:lnTo>
                    <a:pt x="236853" y="185670"/>
                  </a:lnTo>
                  <a:lnTo>
                    <a:pt x="238718" y="124720"/>
                  </a:lnTo>
                  <a:lnTo>
                    <a:pt x="243006" y="69778"/>
                  </a:lnTo>
                  <a:lnTo>
                    <a:pt x="250311" y="6878"/>
                  </a:lnTo>
                  <a:lnTo>
                    <a:pt x="248109" y="231"/>
                  </a:lnTo>
                  <a:lnTo>
                    <a:pt x="243840" y="0"/>
                  </a:lnTo>
                  <a:lnTo>
                    <a:pt x="231627" y="10950"/>
                  </a:lnTo>
                  <a:lnTo>
                    <a:pt x="207601" y="37936"/>
                  </a:lnTo>
                  <a:lnTo>
                    <a:pt x="150384" y="65739"/>
                  </a:lnTo>
                  <a:lnTo>
                    <a:pt x="98099" y="97620"/>
                  </a:lnTo>
                  <a:lnTo>
                    <a:pt x="38855" y="119629"/>
                  </a:lnTo>
                  <a:lnTo>
                    <a:pt x="0" y="12559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0" name="手繪多邊形 129"/>
            <p:cNvSpPr/>
            <p:nvPr/>
          </p:nvSpPr>
          <p:spPr>
            <a:xfrm>
              <a:off x="5785905" y="5596823"/>
              <a:ext cx="214294" cy="163872"/>
            </a:xfrm>
            <a:custGeom>
              <a:avLst/>
              <a:gdLst/>
              <a:ahLst/>
              <a:cxnLst/>
              <a:rect l="0" t="0" r="0" b="0"/>
              <a:pathLst>
                <a:path w="214294" h="163872">
                  <a:moveTo>
                    <a:pt x="0" y="0"/>
                  </a:moveTo>
                  <a:lnTo>
                    <a:pt x="55840" y="43003"/>
                  </a:lnTo>
                  <a:lnTo>
                    <a:pt x="117868" y="92527"/>
                  </a:lnTo>
                  <a:lnTo>
                    <a:pt x="179407" y="141469"/>
                  </a:lnTo>
                  <a:lnTo>
                    <a:pt x="214293" y="1638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2" name="手繪多邊形 131"/>
          <p:cNvSpPr/>
          <p:nvPr/>
        </p:nvSpPr>
        <p:spPr>
          <a:xfrm>
            <a:off x="3970719" y="3290025"/>
            <a:ext cx="516825" cy="805188"/>
          </a:xfrm>
          <a:custGeom>
            <a:avLst/>
            <a:gdLst/>
            <a:ahLst/>
            <a:cxnLst/>
            <a:rect l="0" t="0" r="0" b="0"/>
            <a:pathLst>
              <a:path w="516825" h="805188">
                <a:moveTo>
                  <a:pt x="0" y="479007"/>
                </a:moveTo>
                <a:lnTo>
                  <a:pt x="3735" y="533856"/>
                </a:lnTo>
                <a:lnTo>
                  <a:pt x="9978" y="581162"/>
                </a:lnTo>
                <a:lnTo>
                  <a:pt x="14239" y="612648"/>
                </a:lnTo>
                <a:lnTo>
                  <a:pt x="36064" y="667097"/>
                </a:lnTo>
                <a:lnTo>
                  <a:pt x="54278" y="718315"/>
                </a:lnTo>
                <a:lnTo>
                  <a:pt x="75588" y="781512"/>
                </a:lnTo>
                <a:lnTo>
                  <a:pt x="79805" y="794126"/>
                </a:lnTo>
                <a:lnTo>
                  <a:pt x="86818" y="801135"/>
                </a:lnTo>
                <a:lnTo>
                  <a:pt x="95695" y="804407"/>
                </a:lnTo>
                <a:lnTo>
                  <a:pt x="105815" y="805187"/>
                </a:lnTo>
                <a:lnTo>
                  <a:pt x="115363" y="801506"/>
                </a:lnTo>
                <a:lnTo>
                  <a:pt x="133441" y="786211"/>
                </a:lnTo>
                <a:lnTo>
                  <a:pt x="166366" y="730072"/>
                </a:lnTo>
                <a:lnTo>
                  <a:pt x="197555" y="667951"/>
                </a:lnTo>
                <a:lnTo>
                  <a:pt x="235865" y="605043"/>
                </a:lnTo>
                <a:lnTo>
                  <a:pt x="260365" y="545973"/>
                </a:lnTo>
                <a:lnTo>
                  <a:pt x="286992" y="488655"/>
                </a:lnTo>
                <a:lnTo>
                  <a:pt x="305397" y="440314"/>
                </a:lnTo>
                <a:lnTo>
                  <a:pt x="336712" y="380480"/>
                </a:lnTo>
                <a:lnTo>
                  <a:pt x="369872" y="318135"/>
                </a:lnTo>
                <a:lnTo>
                  <a:pt x="395005" y="268560"/>
                </a:lnTo>
                <a:lnTo>
                  <a:pt x="418791" y="218389"/>
                </a:lnTo>
                <a:lnTo>
                  <a:pt x="443822" y="154979"/>
                </a:lnTo>
                <a:lnTo>
                  <a:pt x="468634" y="101577"/>
                </a:lnTo>
                <a:lnTo>
                  <a:pt x="495686" y="50566"/>
                </a:lnTo>
                <a:lnTo>
                  <a:pt x="516824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3" name="手繪多邊形 132"/>
          <p:cNvSpPr/>
          <p:nvPr/>
        </p:nvSpPr>
        <p:spPr>
          <a:xfrm>
            <a:off x="5886762" y="5974987"/>
            <a:ext cx="831948" cy="497909"/>
          </a:xfrm>
          <a:custGeom>
            <a:avLst/>
            <a:gdLst/>
            <a:ahLst/>
            <a:cxnLst/>
            <a:rect l="0" t="0" r="0" b="0"/>
            <a:pathLst>
              <a:path w="831948" h="497909">
                <a:moveTo>
                  <a:pt x="12593" y="189082"/>
                </a:moveTo>
                <a:lnTo>
                  <a:pt x="2616" y="243931"/>
                </a:lnTo>
                <a:lnTo>
                  <a:pt x="765" y="291237"/>
                </a:lnTo>
                <a:lnTo>
                  <a:pt x="218" y="340736"/>
                </a:lnTo>
                <a:lnTo>
                  <a:pt x="55" y="394620"/>
                </a:lnTo>
                <a:lnTo>
                  <a:pt x="7" y="454938"/>
                </a:lnTo>
                <a:lnTo>
                  <a:pt x="0" y="475567"/>
                </a:lnTo>
                <a:lnTo>
                  <a:pt x="5598" y="487919"/>
                </a:lnTo>
                <a:lnTo>
                  <a:pt x="14932" y="494753"/>
                </a:lnTo>
                <a:lnTo>
                  <a:pt x="26758" y="497908"/>
                </a:lnTo>
                <a:lnTo>
                  <a:pt x="37443" y="497210"/>
                </a:lnTo>
                <a:lnTo>
                  <a:pt x="90115" y="475267"/>
                </a:lnTo>
                <a:lnTo>
                  <a:pt x="110541" y="459137"/>
                </a:lnTo>
                <a:lnTo>
                  <a:pt x="173581" y="403844"/>
                </a:lnTo>
                <a:lnTo>
                  <a:pt x="236609" y="352995"/>
                </a:lnTo>
                <a:lnTo>
                  <a:pt x="297129" y="302535"/>
                </a:lnTo>
                <a:lnTo>
                  <a:pt x="323933" y="284325"/>
                </a:lnTo>
                <a:lnTo>
                  <a:pt x="383051" y="223865"/>
                </a:lnTo>
                <a:lnTo>
                  <a:pt x="445551" y="172377"/>
                </a:lnTo>
                <a:lnTo>
                  <a:pt x="504781" y="130271"/>
                </a:lnTo>
                <a:lnTo>
                  <a:pt x="563404" y="96645"/>
                </a:lnTo>
                <a:lnTo>
                  <a:pt x="616898" y="66763"/>
                </a:lnTo>
                <a:lnTo>
                  <a:pt x="674619" y="40266"/>
                </a:lnTo>
                <a:lnTo>
                  <a:pt x="729906" y="18121"/>
                </a:lnTo>
                <a:lnTo>
                  <a:pt x="785024" y="3995"/>
                </a:lnTo>
                <a:lnTo>
                  <a:pt x="83194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44" name="群組 143"/>
          <p:cNvGrpSpPr/>
          <p:nvPr/>
        </p:nvGrpSpPr>
        <p:grpSpPr>
          <a:xfrm>
            <a:off x="1260546" y="5395136"/>
            <a:ext cx="1197519" cy="491614"/>
            <a:chOff x="1260546" y="5395136"/>
            <a:chExt cx="1197519" cy="491614"/>
          </a:xfrm>
        </p:grpSpPr>
        <p:sp>
          <p:nvSpPr>
            <p:cNvPr id="134" name="手繪多邊形 133"/>
            <p:cNvSpPr/>
            <p:nvPr/>
          </p:nvSpPr>
          <p:spPr>
            <a:xfrm>
              <a:off x="1310968" y="5395136"/>
              <a:ext cx="277321" cy="12607"/>
            </a:xfrm>
            <a:custGeom>
              <a:avLst/>
              <a:gdLst/>
              <a:ahLst/>
              <a:cxnLst/>
              <a:rect l="0" t="0" r="0" b="0"/>
              <a:pathLst>
                <a:path w="277321" h="12607">
                  <a:moveTo>
                    <a:pt x="0" y="12606"/>
                  </a:moveTo>
                  <a:lnTo>
                    <a:pt x="44871" y="2629"/>
                  </a:lnTo>
                  <a:lnTo>
                    <a:pt x="106439" y="520"/>
                  </a:lnTo>
                  <a:lnTo>
                    <a:pt x="162572" y="154"/>
                  </a:lnTo>
                  <a:lnTo>
                    <a:pt x="216865" y="46"/>
                  </a:lnTo>
                  <a:lnTo>
                    <a:pt x="27732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5" name="手繪多邊形 134"/>
            <p:cNvSpPr/>
            <p:nvPr/>
          </p:nvSpPr>
          <p:spPr>
            <a:xfrm>
              <a:off x="1260546" y="5470769"/>
              <a:ext cx="37817" cy="415981"/>
            </a:xfrm>
            <a:custGeom>
              <a:avLst/>
              <a:gdLst/>
              <a:ahLst/>
              <a:cxnLst/>
              <a:rect l="0" t="0" r="0" b="0"/>
              <a:pathLst>
                <a:path w="37817" h="415981">
                  <a:moveTo>
                    <a:pt x="37816" y="0"/>
                  </a:moveTo>
                  <a:lnTo>
                    <a:pt x="27839" y="44871"/>
                  </a:lnTo>
                  <a:lnTo>
                    <a:pt x="25730" y="106439"/>
                  </a:lnTo>
                  <a:lnTo>
                    <a:pt x="25365" y="162572"/>
                  </a:lnTo>
                  <a:lnTo>
                    <a:pt x="18565" y="223557"/>
                  </a:lnTo>
                  <a:lnTo>
                    <a:pt x="14371" y="285978"/>
                  </a:lnTo>
                  <a:lnTo>
                    <a:pt x="6437" y="335442"/>
                  </a:lnTo>
                  <a:lnTo>
                    <a:pt x="1271" y="394261"/>
                  </a:lnTo>
                  <a:lnTo>
                    <a:pt x="0" y="4159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手繪多邊形 135"/>
            <p:cNvSpPr/>
            <p:nvPr/>
          </p:nvSpPr>
          <p:spPr>
            <a:xfrm>
              <a:off x="1298362" y="5596823"/>
              <a:ext cx="126056" cy="25212"/>
            </a:xfrm>
            <a:custGeom>
              <a:avLst/>
              <a:gdLst/>
              <a:ahLst/>
              <a:cxnLst/>
              <a:rect l="0" t="0" r="0" b="0"/>
              <a:pathLst>
                <a:path w="126056" h="25212">
                  <a:moveTo>
                    <a:pt x="0" y="25211"/>
                  </a:moveTo>
                  <a:lnTo>
                    <a:pt x="51114" y="21477"/>
                  </a:lnTo>
                  <a:lnTo>
                    <a:pt x="109339" y="5111"/>
                  </a:lnTo>
                  <a:lnTo>
                    <a:pt x="12605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7" name="手繪多邊形 136"/>
            <p:cNvSpPr/>
            <p:nvPr/>
          </p:nvSpPr>
          <p:spPr>
            <a:xfrm>
              <a:off x="1515916" y="5609429"/>
              <a:ext cx="152180" cy="205308"/>
            </a:xfrm>
            <a:custGeom>
              <a:avLst/>
              <a:gdLst/>
              <a:ahLst/>
              <a:cxnLst/>
              <a:rect l="0" t="0" r="0" b="0"/>
              <a:pathLst>
                <a:path w="152180" h="205308">
                  <a:moveTo>
                    <a:pt x="34555" y="0"/>
                  </a:moveTo>
                  <a:lnTo>
                    <a:pt x="15829" y="31591"/>
                  </a:lnTo>
                  <a:lnTo>
                    <a:pt x="3018" y="74566"/>
                  </a:lnTo>
                  <a:lnTo>
                    <a:pt x="0" y="121381"/>
                  </a:lnTo>
                  <a:lnTo>
                    <a:pt x="4258" y="149188"/>
                  </a:lnTo>
                  <a:lnTo>
                    <a:pt x="14554" y="171818"/>
                  </a:lnTo>
                  <a:lnTo>
                    <a:pt x="21221" y="181774"/>
                  </a:lnTo>
                  <a:lnTo>
                    <a:pt x="39834" y="196572"/>
                  </a:lnTo>
                  <a:lnTo>
                    <a:pt x="50680" y="202479"/>
                  </a:lnTo>
                  <a:lnTo>
                    <a:pt x="73936" y="205307"/>
                  </a:lnTo>
                  <a:lnTo>
                    <a:pt x="86020" y="204101"/>
                  </a:lnTo>
                  <a:lnTo>
                    <a:pt x="95476" y="199094"/>
                  </a:lnTo>
                  <a:lnTo>
                    <a:pt x="132303" y="149264"/>
                  </a:lnTo>
                  <a:lnTo>
                    <a:pt x="150044" y="112856"/>
                  </a:lnTo>
                  <a:lnTo>
                    <a:pt x="152179" y="87974"/>
                  </a:lnTo>
                  <a:lnTo>
                    <a:pt x="147059" y="64311"/>
                  </a:lnTo>
                  <a:lnTo>
                    <a:pt x="135445" y="44456"/>
                  </a:lnTo>
                  <a:lnTo>
                    <a:pt x="117212" y="30029"/>
                  </a:lnTo>
                  <a:lnTo>
                    <a:pt x="71269" y="9355"/>
                  </a:lnTo>
                  <a:lnTo>
                    <a:pt x="46671" y="7893"/>
                  </a:lnTo>
                  <a:lnTo>
                    <a:pt x="9344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8" name="手繪多邊形 137"/>
            <p:cNvSpPr/>
            <p:nvPr/>
          </p:nvSpPr>
          <p:spPr>
            <a:xfrm>
              <a:off x="1739553" y="5571613"/>
              <a:ext cx="50423" cy="201688"/>
            </a:xfrm>
            <a:custGeom>
              <a:avLst/>
              <a:gdLst/>
              <a:ahLst/>
              <a:cxnLst/>
              <a:rect l="0" t="0" r="0" b="0"/>
              <a:pathLst>
                <a:path w="50423" h="201688">
                  <a:moveTo>
                    <a:pt x="0" y="0"/>
                  </a:moveTo>
                  <a:lnTo>
                    <a:pt x="18727" y="21527"/>
                  </a:lnTo>
                  <a:lnTo>
                    <a:pt x="41718" y="76807"/>
                  </a:lnTo>
                  <a:lnTo>
                    <a:pt x="48703" y="136350"/>
                  </a:lnTo>
                  <a:lnTo>
                    <a:pt x="50082" y="187121"/>
                  </a:lnTo>
                  <a:lnTo>
                    <a:pt x="50422" y="2016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9" name="手繪多邊形 138"/>
            <p:cNvSpPr/>
            <p:nvPr/>
          </p:nvSpPr>
          <p:spPr>
            <a:xfrm>
              <a:off x="1739553" y="5609429"/>
              <a:ext cx="100845" cy="126056"/>
            </a:xfrm>
            <a:custGeom>
              <a:avLst/>
              <a:gdLst/>
              <a:ahLst/>
              <a:cxnLst/>
              <a:rect l="0" t="0" r="0" b="0"/>
              <a:pathLst>
                <a:path w="100845" h="126056">
                  <a:moveTo>
                    <a:pt x="0" y="126055"/>
                  </a:moveTo>
                  <a:lnTo>
                    <a:pt x="17545" y="73419"/>
                  </a:lnTo>
                  <a:lnTo>
                    <a:pt x="33009" y="53173"/>
                  </a:lnTo>
                  <a:lnTo>
                    <a:pt x="53888" y="36238"/>
                  </a:lnTo>
                  <a:lnTo>
                    <a:pt x="85063" y="18829"/>
                  </a:lnTo>
                  <a:lnTo>
                    <a:pt x="100844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0" name="手繪多邊形 139"/>
            <p:cNvSpPr/>
            <p:nvPr/>
          </p:nvSpPr>
          <p:spPr>
            <a:xfrm>
              <a:off x="1966451" y="5559007"/>
              <a:ext cx="1" cy="151267"/>
            </a:xfrm>
            <a:custGeom>
              <a:avLst/>
              <a:gdLst/>
              <a:ahLst/>
              <a:cxnLst/>
              <a:rect l="0" t="0" r="0" b="0"/>
              <a:pathLst>
                <a:path w="1" h="151267">
                  <a:moveTo>
                    <a:pt x="0" y="0"/>
                  </a:moveTo>
                  <a:lnTo>
                    <a:pt x="0" y="58583"/>
                  </a:lnTo>
                  <a:lnTo>
                    <a:pt x="0" y="108397"/>
                  </a:lnTo>
                  <a:lnTo>
                    <a:pt x="0" y="15126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1" name="手繪多邊形 140"/>
            <p:cNvSpPr/>
            <p:nvPr/>
          </p:nvSpPr>
          <p:spPr>
            <a:xfrm>
              <a:off x="1953846" y="5748089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2" name="手繪多邊形 141"/>
            <p:cNvSpPr/>
            <p:nvPr/>
          </p:nvSpPr>
          <p:spPr>
            <a:xfrm>
              <a:off x="1966451" y="5568265"/>
              <a:ext cx="163872" cy="179825"/>
            </a:xfrm>
            <a:custGeom>
              <a:avLst/>
              <a:gdLst/>
              <a:ahLst/>
              <a:cxnLst/>
              <a:rect l="0" t="0" r="0" b="0"/>
              <a:pathLst>
                <a:path w="163872" h="179825">
                  <a:moveTo>
                    <a:pt x="0" y="91586"/>
                  </a:moveTo>
                  <a:lnTo>
                    <a:pt x="24238" y="38950"/>
                  </a:lnTo>
                  <a:lnTo>
                    <a:pt x="42987" y="22439"/>
                  </a:lnTo>
                  <a:lnTo>
                    <a:pt x="89260" y="427"/>
                  </a:lnTo>
                  <a:lnTo>
                    <a:pt x="101525" y="0"/>
                  </a:lnTo>
                  <a:lnTo>
                    <a:pt x="126358" y="6995"/>
                  </a:lnTo>
                  <a:lnTo>
                    <a:pt x="143931" y="23177"/>
                  </a:lnTo>
                  <a:lnTo>
                    <a:pt x="150578" y="33374"/>
                  </a:lnTo>
                  <a:lnTo>
                    <a:pt x="159933" y="74494"/>
                  </a:lnTo>
                  <a:lnTo>
                    <a:pt x="163093" y="135778"/>
                  </a:lnTo>
                  <a:lnTo>
                    <a:pt x="163871" y="17982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3" name="手繪多邊形 142"/>
            <p:cNvSpPr/>
            <p:nvPr/>
          </p:nvSpPr>
          <p:spPr>
            <a:xfrm>
              <a:off x="2155533" y="5504578"/>
              <a:ext cx="302532" cy="193090"/>
            </a:xfrm>
            <a:custGeom>
              <a:avLst/>
              <a:gdLst/>
              <a:ahLst/>
              <a:cxnLst/>
              <a:rect l="0" t="0" r="0" b="0"/>
              <a:pathLst>
                <a:path w="302532" h="193090">
                  <a:moveTo>
                    <a:pt x="0" y="155273"/>
                  </a:moveTo>
                  <a:lnTo>
                    <a:pt x="22902" y="92171"/>
                  </a:lnTo>
                  <a:lnTo>
                    <a:pt x="75990" y="29460"/>
                  </a:lnTo>
                  <a:lnTo>
                    <a:pt x="93999" y="13919"/>
                  </a:lnTo>
                  <a:lnTo>
                    <a:pt x="116010" y="2343"/>
                  </a:lnTo>
                  <a:lnTo>
                    <a:pt x="143533" y="0"/>
                  </a:lnTo>
                  <a:lnTo>
                    <a:pt x="173040" y="5028"/>
                  </a:lnTo>
                  <a:lnTo>
                    <a:pt x="211874" y="23607"/>
                  </a:lnTo>
                  <a:lnTo>
                    <a:pt x="232360" y="38863"/>
                  </a:lnTo>
                  <a:lnTo>
                    <a:pt x="252949" y="69892"/>
                  </a:lnTo>
                  <a:lnTo>
                    <a:pt x="276878" y="130438"/>
                  </a:lnTo>
                  <a:lnTo>
                    <a:pt x="302531" y="1930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335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手繪多邊形 1"/>
          <p:cNvSpPr/>
          <p:nvPr/>
        </p:nvSpPr>
        <p:spPr>
          <a:xfrm>
            <a:off x="995831" y="642878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8" name="群組 37"/>
          <p:cNvGrpSpPr/>
          <p:nvPr/>
        </p:nvGrpSpPr>
        <p:grpSpPr>
          <a:xfrm>
            <a:off x="921964" y="428587"/>
            <a:ext cx="4712100" cy="4488519"/>
            <a:chOff x="921964" y="428587"/>
            <a:chExt cx="4712100" cy="4488519"/>
          </a:xfrm>
        </p:grpSpPr>
        <p:sp>
          <p:nvSpPr>
            <p:cNvPr id="3" name="手繪多邊形 2"/>
            <p:cNvSpPr/>
            <p:nvPr/>
          </p:nvSpPr>
          <p:spPr>
            <a:xfrm>
              <a:off x="921964" y="668089"/>
              <a:ext cx="3231351" cy="4249017"/>
            </a:xfrm>
            <a:custGeom>
              <a:avLst/>
              <a:gdLst/>
              <a:ahLst/>
              <a:cxnLst/>
              <a:rect l="0" t="0" r="0" b="0"/>
              <a:pathLst>
                <a:path w="3231351" h="4249017">
                  <a:moveTo>
                    <a:pt x="73867" y="0"/>
                  </a:moveTo>
                  <a:lnTo>
                    <a:pt x="80559" y="20076"/>
                  </a:lnTo>
                  <a:lnTo>
                    <a:pt x="80109" y="41137"/>
                  </a:lnTo>
                  <a:lnTo>
                    <a:pt x="75100" y="95586"/>
                  </a:lnTo>
                  <a:lnTo>
                    <a:pt x="74233" y="150486"/>
                  </a:lnTo>
                  <a:lnTo>
                    <a:pt x="73975" y="204413"/>
                  </a:lnTo>
                  <a:lnTo>
                    <a:pt x="73899" y="262566"/>
                  </a:lnTo>
                  <a:lnTo>
                    <a:pt x="73877" y="324149"/>
                  </a:lnTo>
                  <a:lnTo>
                    <a:pt x="70136" y="369564"/>
                  </a:lnTo>
                  <a:lnTo>
                    <a:pt x="65206" y="416360"/>
                  </a:lnTo>
                  <a:lnTo>
                    <a:pt x="63015" y="460502"/>
                  </a:lnTo>
                  <a:lnTo>
                    <a:pt x="62041" y="507199"/>
                  </a:lnTo>
                  <a:lnTo>
                    <a:pt x="61608" y="554564"/>
                  </a:lnTo>
                  <a:lnTo>
                    <a:pt x="61416" y="598959"/>
                  </a:lnTo>
                  <a:lnTo>
                    <a:pt x="61330" y="645769"/>
                  </a:lnTo>
                  <a:lnTo>
                    <a:pt x="61292" y="694585"/>
                  </a:lnTo>
                  <a:lnTo>
                    <a:pt x="61275" y="744293"/>
                  </a:lnTo>
                  <a:lnTo>
                    <a:pt x="61268" y="798133"/>
                  </a:lnTo>
                  <a:lnTo>
                    <a:pt x="59864" y="853342"/>
                  </a:lnTo>
                  <a:lnTo>
                    <a:pt x="54571" y="905891"/>
                  </a:lnTo>
                  <a:lnTo>
                    <a:pt x="50409" y="969338"/>
                  </a:lnTo>
                  <a:lnTo>
                    <a:pt x="49435" y="1017204"/>
                  </a:lnTo>
                  <a:lnTo>
                    <a:pt x="49003" y="1069758"/>
                  </a:lnTo>
                  <a:lnTo>
                    <a:pt x="48810" y="1121128"/>
                  </a:lnTo>
                  <a:lnTo>
                    <a:pt x="48702" y="1183911"/>
                  </a:lnTo>
                  <a:lnTo>
                    <a:pt x="48677" y="1231621"/>
                  </a:lnTo>
                  <a:lnTo>
                    <a:pt x="48665" y="1281305"/>
                  </a:lnTo>
                  <a:lnTo>
                    <a:pt x="48660" y="1322062"/>
                  </a:lnTo>
                  <a:lnTo>
                    <a:pt x="48658" y="1370055"/>
                  </a:lnTo>
                  <a:lnTo>
                    <a:pt x="48657" y="1424067"/>
                  </a:lnTo>
                  <a:lnTo>
                    <a:pt x="48657" y="1480753"/>
                  </a:lnTo>
                  <a:lnTo>
                    <a:pt x="48657" y="1527422"/>
                  </a:lnTo>
                  <a:lnTo>
                    <a:pt x="48656" y="1585193"/>
                  </a:lnTo>
                  <a:lnTo>
                    <a:pt x="48656" y="1624729"/>
                  </a:lnTo>
                  <a:lnTo>
                    <a:pt x="48656" y="1674981"/>
                  </a:lnTo>
                  <a:lnTo>
                    <a:pt x="41965" y="1738318"/>
                  </a:lnTo>
                  <a:lnTo>
                    <a:pt x="37803" y="1792566"/>
                  </a:lnTo>
                  <a:lnTo>
                    <a:pt x="36570" y="1844122"/>
                  </a:lnTo>
                  <a:lnTo>
                    <a:pt x="36205" y="1894879"/>
                  </a:lnTo>
                  <a:lnTo>
                    <a:pt x="36119" y="1939777"/>
                  </a:lnTo>
                  <a:lnTo>
                    <a:pt x="36081" y="1988211"/>
                  </a:lnTo>
                  <a:lnTo>
                    <a:pt x="37460" y="2051177"/>
                  </a:lnTo>
                  <a:lnTo>
                    <a:pt x="42747" y="2102617"/>
                  </a:lnTo>
                  <a:lnTo>
                    <a:pt x="46030" y="2146955"/>
                  </a:lnTo>
                  <a:lnTo>
                    <a:pt x="47489" y="2189537"/>
                  </a:lnTo>
                  <a:lnTo>
                    <a:pt x="48138" y="2241144"/>
                  </a:lnTo>
                  <a:lnTo>
                    <a:pt x="48426" y="2296760"/>
                  </a:lnTo>
                  <a:lnTo>
                    <a:pt x="49954" y="2348558"/>
                  </a:lnTo>
                  <a:lnTo>
                    <a:pt x="57289" y="2402742"/>
                  </a:lnTo>
                  <a:lnTo>
                    <a:pt x="60085" y="2457858"/>
                  </a:lnTo>
                  <a:lnTo>
                    <a:pt x="60739" y="2507461"/>
                  </a:lnTo>
                  <a:lnTo>
                    <a:pt x="61029" y="2562187"/>
                  </a:lnTo>
                  <a:lnTo>
                    <a:pt x="62559" y="2619191"/>
                  </a:lnTo>
                  <a:lnTo>
                    <a:pt x="67908" y="2677207"/>
                  </a:lnTo>
                  <a:lnTo>
                    <a:pt x="71218" y="2731938"/>
                  </a:lnTo>
                  <a:lnTo>
                    <a:pt x="74091" y="2784275"/>
                  </a:lnTo>
                  <a:lnTo>
                    <a:pt x="80036" y="2835548"/>
                  </a:lnTo>
                  <a:lnTo>
                    <a:pt x="84566" y="2898276"/>
                  </a:lnTo>
                  <a:lnTo>
                    <a:pt x="89360" y="2942239"/>
                  </a:lnTo>
                  <a:lnTo>
                    <a:pt x="94759" y="2989790"/>
                  </a:lnTo>
                  <a:lnTo>
                    <a:pt x="97159" y="3038936"/>
                  </a:lnTo>
                  <a:lnTo>
                    <a:pt x="101960" y="3088791"/>
                  </a:lnTo>
                  <a:lnTo>
                    <a:pt x="107362" y="3137560"/>
                  </a:lnTo>
                  <a:lnTo>
                    <a:pt x="109763" y="3182579"/>
                  </a:lnTo>
                  <a:lnTo>
                    <a:pt x="110830" y="3225931"/>
                  </a:lnTo>
                  <a:lnTo>
                    <a:pt x="115166" y="3282239"/>
                  </a:lnTo>
                  <a:lnTo>
                    <a:pt x="121586" y="3333004"/>
                  </a:lnTo>
                  <a:lnTo>
                    <a:pt x="123488" y="3392398"/>
                  </a:lnTo>
                  <a:lnTo>
                    <a:pt x="124052" y="3454349"/>
                  </a:lnTo>
                  <a:lnTo>
                    <a:pt x="124219" y="3517057"/>
                  </a:lnTo>
                  <a:lnTo>
                    <a:pt x="124242" y="3538022"/>
                  </a:lnTo>
                  <a:lnTo>
                    <a:pt x="114454" y="3557600"/>
                  </a:lnTo>
                  <a:lnTo>
                    <a:pt x="62238" y="3611923"/>
                  </a:lnTo>
                  <a:lnTo>
                    <a:pt x="41620" y="3646450"/>
                  </a:lnTo>
                  <a:lnTo>
                    <a:pt x="28830" y="3704077"/>
                  </a:lnTo>
                  <a:lnTo>
                    <a:pt x="25041" y="3765504"/>
                  </a:lnTo>
                  <a:lnTo>
                    <a:pt x="24155" y="3810883"/>
                  </a:lnTo>
                  <a:lnTo>
                    <a:pt x="19920" y="3872472"/>
                  </a:lnTo>
                  <a:lnTo>
                    <a:pt x="13530" y="3928537"/>
                  </a:lnTo>
                  <a:lnTo>
                    <a:pt x="12036" y="3974382"/>
                  </a:lnTo>
                  <a:lnTo>
                    <a:pt x="11371" y="4022769"/>
                  </a:lnTo>
                  <a:lnTo>
                    <a:pt x="11076" y="4068552"/>
                  </a:lnTo>
                  <a:lnTo>
                    <a:pt x="9544" y="4112243"/>
                  </a:lnTo>
                  <a:lnTo>
                    <a:pt x="2208" y="4174812"/>
                  </a:lnTo>
                  <a:lnTo>
                    <a:pt x="0" y="4211759"/>
                  </a:lnTo>
                  <a:lnTo>
                    <a:pt x="3614" y="4225253"/>
                  </a:lnTo>
                  <a:lnTo>
                    <a:pt x="10224" y="4235650"/>
                  </a:lnTo>
                  <a:lnTo>
                    <a:pt x="18833" y="4243982"/>
                  </a:lnTo>
                  <a:lnTo>
                    <a:pt x="28774" y="4248136"/>
                  </a:lnTo>
                  <a:lnTo>
                    <a:pt x="51025" y="4249016"/>
                  </a:lnTo>
                  <a:lnTo>
                    <a:pt x="100947" y="4239570"/>
                  </a:lnTo>
                  <a:lnTo>
                    <a:pt x="148497" y="4235259"/>
                  </a:lnTo>
                  <a:lnTo>
                    <a:pt x="206317" y="4227134"/>
                  </a:lnTo>
                  <a:lnTo>
                    <a:pt x="264999" y="4222704"/>
                  </a:lnTo>
                  <a:lnTo>
                    <a:pt x="313045" y="4214544"/>
                  </a:lnTo>
                  <a:lnTo>
                    <a:pt x="370388" y="4210103"/>
                  </a:lnTo>
                  <a:lnTo>
                    <a:pt x="433132" y="4201940"/>
                  </a:lnTo>
                  <a:lnTo>
                    <a:pt x="480047" y="4199539"/>
                  </a:lnTo>
                  <a:lnTo>
                    <a:pt x="540322" y="4191495"/>
                  </a:lnTo>
                  <a:lnTo>
                    <a:pt x="583712" y="4187894"/>
                  </a:lnTo>
                  <a:lnTo>
                    <a:pt x="632408" y="4184892"/>
                  </a:lnTo>
                  <a:lnTo>
                    <a:pt x="686732" y="4178890"/>
                  </a:lnTo>
                  <a:lnTo>
                    <a:pt x="732352" y="4175288"/>
                  </a:lnTo>
                  <a:lnTo>
                    <a:pt x="775504" y="4173688"/>
                  </a:lnTo>
                  <a:lnTo>
                    <a:pt x="827364" y="4172976"/>
                  </a:lnTo>
                  <a:lnTo>
                    <a:pt x="871889" y="4172660"/>
                  </a:lnTo>
                  <a:lnTo>
                    <a:pt x="924717" y="4168747"/>
                  </a:lnTo>
                  <a:lnTo>
                    <a:pt x="986903" y="4161569"/>
                  </a:lnTo>
                  <a:lnTo>
                    <a:pt x="1036452" y="4160325"/>
                  </a:lnTo>
                  <a:lnTo>
                    <a:pt x="1093307" y="4159957"/>
                  </a:lnTo>
                  <a:lnTo>
                    <a:pt x="1145086" y="4159871"/>
                  </a:lnTo>
                  <a:lnTo>
                    <a:pt x="1199846" y="4159832"/>
                  </a:lnTo>
                  <a:lnTo>
                    <a:pt x="1262172" y="4159811"/>
                  </a:lnTo>
                  <a:lnTo>
                    <a:pt x="1316121" y="4159804"/>
                  </a:lnTo>
                  <a:lnTo>
                    <a:pt x="1368988" y="4159802"/>
                  </a:lnTo>
                  <a:lnTo>
                    <a:pt x="1426982" y="4159802"/>
                  </a:lnTo>
                  <a:lnTo>
                    <a:pt x="1480270" y="4158401"/>
                  </a:lnTo>
                  <a:lnTo>
                    <a:pt x="1531541" y="4151139"/>
                  </a:lnTo>
                  <a:lnTo>
                    <a:pt x="1582214" y="4148364"/>
                  </a:lnTo>
                  <a:lnTo>
                    <a:pt x="1634112" y="4147542"/>
                  </a:lnTo>
                  <a:lnTo>
                    <a:pt x="1691818" y="4147298"/>
                  </a:lnTo>
                  <a:lnTo>
                    <a:pt x="1745020" y="4145826"/>
                  </a:lnTo>
                  <a:lnTo>
                    <a:pt x="1797667" y="4138542"/>
                  </a:lnTo>
                  <a:lnTo>
                    <a:pt x="1855595" y="4135762"/>
                  </a:lnTo>
                  <a:lnTo>
                    <a:pt x="1910264" y="4134938"/>
                  </a:lnTo>
                  <a:lnTo>
                    <a:pt x="1968792" y="4133293"/>
                  </a:lnTo>
                  <a:lnTo>
                    <a:pt x="2022238" y="4125958"/>
                  </a:lnTo>
                  <a:lnTo>
                    <a:pt x="2073556" y="4123162"/>
                  </a:lnTo>
                  <a:lnTo>
                    <a:pt x="2124243" y="4122334"/>
                  </a:lnTo>
                  <a:lnTo>
                    <a:pt x="2174744" y="4122088"/>
                  </a:lnTo>
                  <a:lnTo>
                    <a:pt x="2225189" y="4120615"/>
                  </a:lnTo>
                  <a:lnTo>
                    <a:pt x="2277018" y="4113332"/>
                  </a:lnTo>
                  <a:lnTo>
                    <a:pt x="2334705" y="4110551"/>
                  </a:lnTo>
                  <a:lnTo>
                    <a:pt x="2387901" y="4109727"/>
                  </a:lnTo>
                  <a:lnTo>
                    <a:pt x="2439145" y="4108082"/>
                  </a:lnTo>
                  <a:lnTo>
                    <a:pt x="2489811" y="4100747"/>
                  </a:lnTo>
                  <a:lnTo>
                    <a:pt x="2544507" y="4096551"/>
                  </a:lnTo>
                  <a:lnTo>
                    <a:pt x="2594012" y="4090606"/>
                  </a:lnTo>
                  <a:lnTo>
                    <a:pt x="2656927" y="4086076"/>
                  </a:lnTo>
                  <a:lnTo>
                    <a:pt x="2711051" y="4084734"/>
                  </a:lnTo>
                  <a:lnTo>
                    <a:pt x="2756737" y="4084420"/>
                  </a:lnTo>
                  <a:lnTo>
                    <a:pt x="2809722" y="4084281"/>
                  </a:lnTo>
                  <a:lnTo>
                    <a:pt x="2865952" y="4084219"/>
                  </a:lnTo>
                  <a:lnTo>
                    <a:pt x="2919889" y="4084191"/>
                  </a:lnTo>
                  <a:lnTo>
                    <a:pt x="2973273" y="4084179"/>
                  </a:lnTo>
                  <a:lnTo>
                    <a:pt x="3029681" y="4084173"/>
                  </a:lnTo>
                  <a:lnTo>
                    <a:pt x="3083697" y="4084171"/>
                  </a:lnTo>
                  <a:lnTo>
                    <a:pt x="3132914" y="4084170"/>
                  </a:lnTo>
                  <a:lnTo>
                    <a:pt x="3194922" y="4084169"/>
                  </a:lnTo>
                  <a:lnTo>
                    <a:pt x="3231350" y="408416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手繪多邊形 3"/>
            <p:cNvSpPr/>
            <p:nvPr/>
          </p:nvSpPr>
          <p:spPr>
            <a:xfrm>
              <a:off x="965863" y="428587"/>
              <a:ext cx="4668201" cy="4336272"/>
            </a:xfrm>
            <a:custGeom>
              <a:avLst/>
              <a:gdLst/>
              <a:ahLst/>
              <a:cxnLst/>
              <a:rect l="0" t="0" r="0" b="0"/>
              <a:pathLst>
                <a:path w="4668201" h="4336272">
                  <a:moveTo>
                    <a:pt x="3482945" y="4336013"/>
                  </a:moveTo>
                  <a:lnTo>
                    <a:pt x="3510582" y="4336123"/>
                  </a:lnTo>
                  <a:lnTo>
                    <a:pt x="3560167" y="4336208"/>
                  </a:lnTo>
                  <a:lnTo>
                    <a:pt x="3610217" y="4336246"/>
                  </a:lnTo>
                  <a:lnTo>
                    <a:pt x="3660473" y="4336263"/>
                  </a:lnTo>
                  <a:lnTo>
                    <a:pt x="3710821" y="4336271"/>
                  </a:lnTo>
                  <a:lnTo>
                    <a:pt x="3761210" y="4334873"/>
                  </a:lnTo>
                  <a:lnTo>
                    <a:pt x="3811617" y="4329583"/>
                  </a:lnTo>
                  <a:lnTo>
                    <a:pt x="3873859" y="4325423"/>
                  </a:lnTo>
                  <a:lnTo>
                    <a:pt x="3917708" y="4324450"/>
                  </a:lnTo>
                  <a:lnTo>
                    <a:pt x="3965209" y="4324017"/>
                  </a:lnTo>
                  <a:lnTo>
                    <a:pt x="4014332" y="4323825"/>
                  </a:lnTo>
                  <a:lnTo>
                    <a:pt x="4064176" y="4323740"/>
                  </a:lnTo>
                  <a:lnTo>
                    <a:pt x="4112942" y="4323702"/>
                  </a:lnTo>
                  <a:lnTo>
                    <a:pt x="4157958" y="4323685"/>
                  </a:lnTo>
                  <a:lnTo>
                    <a:pt x="4209290" y="4316983"/>
                  </a:lnTo>
                  <a:lnTo>
                    <a:pt x="4264494" y="4312819"/>
                  </a:lnTo>
                  <a:lnTo>
                    <a:pt x="4325204" y="4311585"/>
                  </a:lnTo>
                  <a:lnTo>
                    <a:pt x="4387544" y="4311219"/>
                  </a:lnTo>
                  <a:lnTo>
                    <a:pt x="4450368" y="4311111"/>
                  </a:lnTo>
                  <a:lnTo>
                    <a:pt x="4506643" y="4304387"/>
                  </a:lnTo>
                  <a:lnTo>
                    <a:pt x="4565492" y="4300216"/>
                  </a:lnTo>
                  <a:lnTo>
                    <a:pt x="4627989" y="4288743"/>
                  </a:lnTo>
                  <a:lnTo>
                    <a:pt x="4654851" y="4281069"/>
                  </a:lnTo>
                  <a:lnTo>
                    <a:pt x="4662293" y="4274260"/>
                  </a:lnTo>
                  <a:lnTo>
                    <a:pt x="4665855" y="4265520"/>
                  </a:lnTo>
                  <a:lnTo>
                    <a:pt x="4668200" y="4207917"/>
                  </a:lnTo>
                  <a:lnTo>
                    <a:pt x="4661914" y="4156160"/>
                  </a:lnTo>
                  <a:lnTo>
                    <a:pt x="4657873" y="4105342"/>
                  </a:lnTo>
                  <a:lnTo>
                    <a:pt x="4646444" y="4046643"/>
                  </a:lnTo>
                  <a:lnTo>
                    <a:pt x="4634770" y="3998973"/>
                  </a:lnTo>
                  <a:lnTo>
                    <a:pt x="4622441" y="3949366"/>
                  </a:lnTo>
                  <a:lnTo>
                    <a:pt x="4608517" y="3901987"/>
                  </a:lnTo>
                  <a:lnTo>
                    <a:pt x="4583160" y="3848257"/>
                  </a:lnTo>
                  <a:lnTo>
                    <a:pt x="4564250" y="3784836"/>
                  </a:lnTo>
                  <a:lnTo>
                    <a:pt x="4551280" y="3731384"/>
                  </a:lnTo>
                  <a:lnTo>
                    <a:pt x="4542791" y="3687871"/>
                  </a:lnTo>
                  <a:lnTo>
                    <a:pt x="4534349" y="3640520"/>
                  </a:lnTo>
                  <a:lnTo>
                    <a:pt x="4525929" y="3591463"/>
                  </a:lnTo>
                  <a:lnTo>
                    <a:pt x="4521252" y="3541647"/>
                  </a:lnTo>
                  <a:lnTo>
                    <a:pt x="4517774" y="3495697"/>
                  </a:lnTo>
                  <a:lnTo>
                    <a:pt x="4509341" y="3444804"/>
                  </a:lnTo>
                  <a:lnTo>
                    <a:pt x="4504819" y="3390664"/>
                  </a:lnTo>
                  <a:lnTo>
                    <a:pt x="4498798" y="3341288"/>
                  </a:lnTo>
                  <a:lnTo>
                    <a:pt x="4495188" y="3286663"/>
                  </a:lnTo>
                  <a:lnTo>
                    <a:pt x="4492184" y="3235307"/>
                  </a:lnTo>
                  <a:lnTo>
                    <a:pt x="4484018" y="3181371"/>
                  </a:lnTo>
                  <a:lnTo>
                    <a:pt x="4479575" y="3131931"/>
                  </a:lnTo>
                  <a:lnTo>
                    <a:pt x="4469971" y="3073137"/>
                  </a:lnTo>
                  <a:lnTo>
                    <a:pt x="4467943" y="3024540"/>
                  </a:lnTo>
                  <a:lnTo>
                    <a:pt x="4467343" y="2974659"/>
                  </a:lnTo>
                  <a:lnTo>
                    <a:pt x="4463430" y="2924397"/>
                  </a:lnTo>
                  <a:lnTo>
                    <a:pt x="4457135" y="2874023"/>
                  </a:lnTo>
                  <a:lnTo>
                    <a:pt x="4455270" y="2823615"/>
                  </a:lnTo>
                  <a:lnTo>
                    <a:pt x="4454717" y="2773198"/>
                  </a:lnTo>
                  <a:lnTo>
                    <a:pt x="4454553" y="2711572"/>
                  </a:lnTo>
                  <a:lnTo>
                    <a:pt x="4454515" y="2663174"/>
                  </a:lnTo>
                  <a:lnTo>
                    <a:pt x="4453093" y="2605830"/>
                  </a:lnTo>
                  <a:lnTo>
                    <a:pt x="4444509" y="2544365"/>
                  </a:lnTo>
                  <a:lnTo>
                    <a:pt x="4442658" y="2484101"/>
                  </a:lnTo>
                  <a:lnTo>
                    <a:pt x="4440825" y="2436021"/>
                  </a:lnTo>
                  <a:lnTo>
                    <a:pt x="4433318" y="2373254"/>
                  </a:lnTo>
                  <a:lnTo>
                    <a:pt x="4431071" y="2321861"/>
                  </a:lnTo>
                  <a:lnTo>
                    <a:pt x="4430073" y="2266338"/>
                  </a:lnTo>
                  <a:lnTo>
                    <a:pt x="4428228" y="2213183"/>
                  </a:lnTo>
                  <a:lnTo>
                    <a:pt x="4422740" y="2170884"/>
                  </a:lnTo>
                  <a:lnTo>
                    <a:pt x="4419366" y="2125939"/>
                  </a:lnTo>
                  <a:lnTo>
                    <a:pt x="4417867" y="2080753"/>
                  </a:lnTo>
                  <a:lnTo>
                    <a:pt x="4415622" y="2025217"/>
                  </a:lnTo>
                  <a:lnTo>
                    <a:pt x="4408111" y="1975926"/>
                  </a:lnTo>
                  <a:lnTo>
                    <a:pt x="4405862" y="1928177"/>
                  </a:lnTo>
                  <a:lnTo>
                    <a:pt x="4404862" y="1878009"/>
                  </a:lnTo>
                  <a:lnTo>
                    <a:pt x="4403017" y="1830501"/>
                  </a:lnTo>
                  <a:lnTo>
                    <a:pt x="4395505" y="1769457"/>
                  </a:lnTo>
                  <a:lnTo>
                    <a:pt x="4393256" y="1723430"/>
                  </a:lnTo>
                  <a:lnTo>
                    <a:pt x="4392256" y="1671227"/>
                  </a:lnTo>
                  <a:lnTo>
                    <a:pt x="4390412" y="1616745"/>
                  </a:lnTo>
                  <a:lnTo>
                    <a:pt x="4384924" y="1564519"/>
                  </a:lnTo>
                  <a:lnTo>
                    <a:pt x="4381550" y="1509560"/>
                  </a:lnTo>
                  <a:lnTo>
                    <a:pt x="4380051" y="1453854"/>
                  </a:lnTo>
                  <a:lnTo>
                    <a:pt x="4379385" y="1401083"/>
                  </a:lnTo>
                  <a:lnTo>
                    <a:pt x="4379089" y="1349618"/>
                  </a:lnTo>
                  <a:lnTo>
                    <a:pt x="4378957" y="1301533"/>
                  </a:lnTo>
                  <a:lnTo>
                    <a:pt x="4378883" y="1240164"/>
                  </a:lnTo>
                  <a:lnTo>
                    <a:pt x="4378866" y="1194062"/>
                  </a:lnTo>
                  <a:lnTo>
                    <a:pt x="4378858" y="1145560"/>
                  </a:lnTo>
                  <a:lnTo>
                    <a:pt x="4378854" y="1095991"/>
                  </a:lnTo>
                  <a:lnTo>
                    <a:pt x="4378853" y="1045948"/>
                  </a:lnTo>
                  <a:lnTo>
                    <a:pt x="4378852" y="995695"/>
                  </a:lnTo>
                  <a:lnTo>
                    <a:pt x="4378852" y="945348"/>
                  </a:lnTo>
                  <a:lnTo>
                    <a:pt x="4378852" y="894960"/>
                  </a:lnTo>
                  <a:lnTo>
                    <a:pt x="4378852" y="848287"/>
                  </a:lnTo>
                  <a:lnTo>
                    <a:pt x="4378852" y="802800"/>
                  </a:lnTo>
                  <a:lnTo>
                    <a:pt x="4378852" y="754571"/>
                  </a:lnTo>
                  <a:lnTo>
                    <a:pt x="4378852" y="708859"/>
                  </a:lnTo>
                  <a:lnTo>
                    <a:pt x="4378852" y="665199"/>
                  </a:lnTo>
                  <a:lnTo>
                    <a:pt x="4378852" y="622452"/>
                  </a:lnTo>
                  <a:lnTo>
                    <a:pt x="4378852" y="576374"/>
                  </a:lnTo>
                  <a:lnTo>
                    <a:pt x="4378852" y="529284"/>
                  </a:lnTo>
                  <a:lnTo>
                    <a:pt x="4378852" y="485011"/>
                  </a:lnTo>
                  <a:lnTo>
                    <a:pt x="4378852" y="441991"/>
                  </a:lnTo>
                  <a:lnTo>
                    <a:pt x="4378852" y="382135"/>
                  </a:lnTo>
                  <a:lnTo>
                    <a:pt x="4378852" y="325183"/>
                  </a:lnTo>
                  <a:lnTo>
                    <a:pt x="4378852" y="267690"/>
                  </a:lnTo>
                  <a:lnTo>
                    <a:pt x="4385544" y="204764"/>
                  </a:lnTo>
                  <a:lnTo>
                    <a:pt x="4380225" y="143209"/>
                  </a:lnTo>
                  <a:lnTo>
                    <a:pt x="4373393" y="115470"/>
                  </a:lnTo>
                  <a:lnTo>
                    <a:pt x="4365408" y="104992"/>
                  </a:lnTo>
                  <a:lnTo>
                    <a:pt x="4341597" y="89614"/>
                  </a:lnTo>
                  <a:lnTo>
                    <a:pt x="4296693" y="79774"/>
                  </a:lnTo>
                  <a:lnTo>
                    <a:pt x="4241215" y="76859"/>
                  </a:lnTo>
                  <a:lnTo>
                    <a:pt x="4180424" y="75995"/>
                  </a:lnTo>
                  <a:lnTo>
                    <a:pt x="4118059" y="82431"/>
                  </a:lnTo>
                  <a:lnTo>
                    <a:pt x="4072461" y="85656"/>
                  </a:lnTo>
                  <a:lnTo>
                    <a:pt x="4024184" y="87090"/>
                  </a:lnTo>
                  <a:lnTo>
                    <a:pt x="3974715" y="87727"/>
                  </a:lnTo>
                  <a:lnTo>
                    <a:pt x="3924716" y="88010"/>
                  </a:lnTo>
                  <a:lnTo>
                    <a:pt x="3874483" y="88136"/>
                  </a:lnTo>
                  <a:lnTo>
                    <a:pt x="3824144" y="88192"/>
                  </a:lnTo>
                  <a:lnTo>
                    <a:pt x="3761942" y="88224"/>
                  </a:lnTo>
                  <a:lnTo>
                    <a:pt x="3714368" y="88231"/>
                  </a:lnTo>
                  <a:lnTo>
                    <a:pt x="3660542" y="88234"/>
                  </a:lnTo>
                  <a:lnTo>
                    <a:pt x="3603939" y="88236"/>
                  </a:lnTo>
                  <a:lnTo>
                    <a:pt x="3557306" y="88236"/>
                  </a:lnTo>
                  <a:lnTo>
                    <a:pt x="3499555" y="88237"/>
                  </a:lnTo>
                  <a:lnTo>
                    <a:pt x="3446962" y="84502"/>
                  </a:lnTo>
                  <a:lnTo>
                    <a:pt x="3395897" y="78260"/>
                  </a:lnTo>
                  <a:lnTo>
                    <a:pt x="3345284" y="76410"/>
                  </a:lnTo>
                  <a:lnTo>
                    <a:pt x="3294806" y="75862"/>
                  </a:lnTo>
                  <a:lnTo>
                    <a:pt x="3244368" y="75700"/>
                  </a:lnTo>
                  <a:lnTo>
                    <a:pt x="3193940" y="71917"/>
                  </a:lnTo>
                  <a:lnTo>
                    <a:pt x="3143517" y="65660"/>
                  </a:lnTo>
                  <a:lnTo>
                    <a:pt x="3093095" y="63806"/>
                  </a:lnTo>
                  <a:lnTo>
                    <a:pt x="3042673" y="63257"/>
                  </a:lnTo>
                  <a:lnTo>
                    <a:pt x="2988516" y="63094"/>
                  </a:lnTo>
                  <a:lnTo>
                    <a:pt x="2931852" y="63046"/>
                  </a:lnTo>
                  <a:lnTo>
                    <a:pt x="2879581" y="63032"/>
                  </a:lnTo>
                  <a:lnTo>
                    <a:pt x="2824875" y="63028"/>
                  </a:lnTo>
                  <a:lnTo>
                    <a:pt x="2768049" y="63026"/>
                  </a:lnTo>
                  <a:lnTo>
                    <a:pt x="2715730" y="59291"/>
                  </a:lnTo>
                  <a:lnTo>
                    <a:pt x="2664746" y="53049"/>
                  </a:lnTo>
                  <a:lnTo>
                    <a:pt x="2610423" y="51199"/>
                  </a:lnTo>
                  <a:lnTo>
                    <a:pt x="2553709" y="50651"/>
                  </a:lnTo>
                  <a:lnTo>
                    <a:pt x="2501423" y="50489"/>
                  </a:lnTo>
                  <a:lnTo>
                    <a:pt x="2446714" y="50441"/>
                  </a:lnTo>
                  <a:lnTo>
                    <a:pt x="2389886" y="50426"/>
                  </a:lnTo>
                  <a:lnTo>
                    <a:pt x="2333831" y="50422"/>
                  </a:lnTo>
                  <a:lnTo>
                    <a:pt x="2276605" y="50421"/>
                  </a:lnTo>
                  <a:lnTo>
                    <a:pt x="2220432" y="50421"/>
                  </a:lnTo>
                  <a:lnTo>
                    <a:pt x="2163170" y="50420"/>
                  </a:lnTo>
                  <a:lnTo>
                    <a:pt x="2110722" y="50420"/>
                  </a:lnTo>
                  <a:lnTo>
                    <a:pt x="2055965" y="50420"/>
                  </a:lnTo>
                  <a:lnTo>
                    <a:pt x="1999123" y="50420"/>
                  </a:lnTo>
                  <a:lnTo>
                    <a:pt x="1943064" y="50420"/>
                  </a:lnTo>
                  <a:lnTo>
                    <a:pt x="1885836" y="50420"/>
                  </a:lnTo>
                  <a:lnTo>
                    <a:pt x="1833398" y="50420"/>
                  </a:lnTo>
                  <a:lnTo>
                    <a:pt x="1782379" y="50420"/>
                  </a:lnTo>
                  <a:lnTo>
                    <a:pt x="1728045" y="50420"/>
                  </a:lnTo>
                  <a:lnTo>
                    <a:pt x="1671328" y="50420"/>
                  </a:lnTo>
                  <a:lnTo>
                    <a:pt x="1619041" y="50420"/>
                  </a:lnTo>
                  <a:lnTo>
                    <a:pt x="1568067" y="46685"/>
                  </a:lnTo>
                  <a:lnTo>
                    <a:pt x="1534323" y="43158"/>
                  </a:lnTo>
                  <a:lnTo>
                    <a:pt x="1482428" y="46245"/>
                  </a:lnTo>
                  <a:lnTo>
                    <a:pt x="1426123" y="42336"/>
                  </a:lnTo>
                  <a:lnTo>
                    <a:pt x="1364299" y="48408"/>
                  </a:lnTo>
                  <a:lnTo>
                    <a:pt x="1315177" y="46089"/>
                  </a:lnTo>
                  <a:lnTo>
                    <a:pt x="1265141" y="40267"/>
                  </a:lnTo>
                  <a:lnTo>
                    <a:pt x="1214833" y="38541"/>
                  </a:lnTo>
                  <a:lnTo>
                    <a:pt x="1164445" y="38030"/>
                  </a:lnTo>
                  <a:lnTo>
                    <a:pt x="1102829" y="37879"/>
                  </a:lnTo>
                  <a:lnTo>
                    <a:pt x="1050230" y="37843"/>
                  </a:lnTo>
                  <a:lnTo>
                    <a:pt x="994173" y="37828"/>
                  </a:lnTo>
                  <a:lnTo>
                    <a:pt x="940312" y="34086"/>
                  </a:lnTo>
                  <a:lnTo>
                    <a:pt x="891163" y="29154"/>
                  </a:lnTo>
                  <a:lnTo>
                    <a:pt x="829195" y="26378"/>
                  </a:lnTo>
                  <a:lnTo>
                    <a:pt x="782952" y="25729"/>
                  </a:lnTo>
                  <a:lnTo>
                    <a:pt x="734388" y="21705"/>
                  </a:lnTo>
                  <a:lnTo>
                    <a:pt x="684791" y="16649"/>
                  </a:lnTo>
                  <a:lnTo>
                    <a:pt x="634737" y="14402"/>
                  </a:lnTo>
                  <a:lnTo>
                    <a:pt x="588213" y="13403"/>
                  </a:lnTo>
                  <a:lnTo>
                    <a:pt x="530119" y="9106"/>
                  </a:lnTo>
                  <a:lnTo>
                    <a:pt x="478824" y="2697"/>
                  </a:lnTo>
                  <a:lnTo>
                    <a:pt x="419274" y="798"/>
                  </a:lnTo>
                  <a:lnTo>
                    <a:pt x="357276" y="235"/>
                  </a:lnTo>
                  <a:lnTo>
                    <a:pt x="294554" y="69"/>
                  </a:lnTo>
                  <a:lnTo>
                    <a:pt x="235352" y="19"/>
                  </a:lnTo>
                  <a:lnTo>
                    <a:pt x="182329" y="5"/>
                  </a:lnTo>
                  <a:lnTo>
                    <a:pt x="127402" y="0"/>
                  </a:lnTo>
                  <a:lnTo>
                    <a:pt x="74244" y="3734"/>
                  </a:lnTo>
                  <a:lnTo>
                    <a:pt x="18639" y="17544"/>
                  </a:lnTo>
                  <a:lnTo>
                    <a:pt x="9810" y="27102"/>
                  </a:lnTo>
                  <a:lnTo>
                    <a:pt x="0" y="56397"/>
                  </a:lnTo>
                  <a:lnTo>
                    <a:pt x="1169" y="98878"/>
                  </a:lnTo>
                  <a:lnTo>
                    <a:pt x="12711" y="160940"/>
                  </a:lnTo>
                  <a:lnTo>
                    <a:pt x="15985" y="210466"/>
                  </a:lnTo>
                  <a:lnTo>
                    <a:pt x="16954" y="260623"/>
                  </a:lnTo>
                  <a:lnTo>
                    <a:pt x="17242" y="312367"/>
                  </a:lnTo>
                  <a:lnTo>
                    <a:pt x="18727" y="368627"/>
                  </a:lnTo>
                  <a:lnTo>
                    <a:pt x="27333" y="430436"/>
                  </a:lnTo>
                  <a:lnTo>
                    <a:pt x="29968" y="4790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手繪多邊形 4"/>
            <p:cNvSpPr/>
            <p:nvPr/>
          </p:nvSpPr>
          <p:spPr>
            <a:xfrm>
              <a:off x="1357703" y="794144"/>
              <a:ext cx="331429" cy="441192"/>
            </a:xfrm>
            <a:custGeom>
              <a:avLst/>
              <a:gdLst/>
              <a:ahLst/>
              <a:cxnLst/>
              <a:rect l="0" t="0" r="0" b="0"/>
              <a:pathLst>
                <a:path w="331429" h="441192">
                  <a:moveTo>
                    <a:pt x="104530" y="0"/>
                  </a:moveTo>
                  <a:lnTo>
                    <a:pt x="86985" y="59327"/>
                  </a:lnTo>
                  <a:lnTo>
                    <a:pt x="81591" y="113131"/>
                  </a:lnTo>
                  <a:lnTo>
                    <a:pt x="73301" y="166733"/>
                  </a:lnTo>
                  <a:lnTo>
                    <a:pt x="61974" y="218098"/>
                  </a:lnTo>
                  <a:lnTo>
                    <a:pt x="44198" y="275582"/>
                  </a:lnTo>
                  <a:lnTo>
                    <a:pt x="18899" y="327398"/>
                  </a:lnTo>
                  <a:lnTo>
                    <a:pt x="0" y="378096"/>
                  </a:lnTo>
                  <a:lnTo>
                    <a:pt x="1229" y="387923"/>
                  </a:lnTo>
                  <a:lnTo>
                    <a:pt x="6250" y="395874"/>
                  </a:lnTo>
                  <a:lnTo>
                    <a:pt x="23034" y="408445"/>
                  </a:lnTo>
                  <a:lnTo>
                    <a:pt x="80207" y="432348"/>
                  </a:lnTo>
                  <a:lnTo>
                    <a:pt x="139980" y="439444"/>
                  </a:lnTo>
                  <a:lnTo>
                    <a:pt x="189110" y="440673"/>
                  </a:lnTo>
                  <a:lnTo>
                    <a:pt x="239150" y="441038"/>
                  </a:lnTo>
                  <a:lnTo>
                    <a:pt x="298779" y="441161"/>
                  </a:lnTo>
                  <a:lnTo>
                    <a:pt x="331428" y="4411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1878213" y="1033648"/>
              <a:ext cx="37818" cy="214293"/>
            </a:xfrm>
            <a:custGeom>
              <a:avLst/>
              <a:gdLst/>
              <a:ahLst/>
              <a:cxnLst/>
              <a:rect l="0" t="0" r="0" b="0"/>
              <a:pathLst>
                <a:path w="37818" h="214293">
                  <a:moveTo>
                    <a:pt x="37817" y="0"/>
                  </a:moveTo>
                  <a:lnTo>
                    <a:pt x="34082" y="54848"/>
                  </a:lnTo>
                  <a:lnTo>
                    <a:pt x="27839" y="102155"/>
                  </a:lnTo>
                  <a:lnTo>
                    <a:pt x="19038" y="161640"/>
                  </a:lnTo>
                  <a:lnTo>
                    <a:pt x="0" y="21429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1815186" y="958015"/>
              <a:ext cx="25212" cy="12606"/>
            </a:xfrm>
            <a:custGeom>
              <a:avLst/>
              <a:gdLst/>
              <a:ahLst/>
              <a:cxnLst/>
              <a:rect l="0" t="0" r="0" b="0"/>
              <a:pathLst>
                <a:path w="25212" h="12606">
                  <a:moveTo>
                    <a:pt x="0" y="0"/>
                  </a:moveTo>
                  <a:lnTo>
                    <a:pt x="25211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2045836" y="983226"/>
              <a:ext cx="361808" cy="327743"/>
            </a:xfrm>
            <a:custGeom>
              <a:avLst/>
              <a:gdLst/>
              <a:ahLst/>
              <a:cxnLst/>
              <a:rect l="0" t="0" r="0" b="0"/>
              <a:pathLst>
                <a:path w="361808" h="327743">
                  <a:moveTo>
                    <a:pt x="361807" y="0"/>
                  </a:moveTo>
                  <a:lnTo>
                    <a:pt x="306958" y="13712"/>
                  </a:lnTo>
                  <a:lnTo>
                    <a:pt x="249973" y="29631"/>
                  </a:lnTo>
                  <a:lnTo>
                    <a:pt x="189592" y="46263"/>
                  </a:lnTo>
                  <a:lnTo>
                    <a:pt x="132015" y="66771"/>
                  </a:lnTo>
                  <a:lnTo>
                    <a:pt x="83629" y="89347"/>
                  </a:lnTo>
                  <a:lnTo>
                    <a:pt x="30472" y="122072"/>
                  </a:lnTo>
                  <a:lnTo>
                    <a:pt x="1875" y="147128"/>
                  </a:lnTo>
                  <a:lnTo>
                    <a:pt x="0" y="154110"/>
                  </a:lnTo>
                  <a:lnTo>
                    <a:pt x="2951" y="160165"/>
                  </a:lnTo>
                  <a:lnTo>
                    <a:pt x="17435" y="170627"/>
                  </a:lnTo>
                  <a:lnTo>
                    <a:pt x="50613" y="182991"/>
                  </a:lnTo>
                  <a:lnTo>
                    <a:pt x="111306" y="187879"/>
                  </a:lnTo>
                  <a:lnTo>
                    <a:pt x="170553" y="195536"/>
                  </a:lnTo>
                  <a:lnTo>
                    <a:pt x="209897" y="206556"/>
                  </a:lnTo>
                  <a:lnTo>
                    <a:pt x="217115" y="214737"/>
                  </a:lnTo>
                  <a:lnTo>
                    <a:pt x="220526" y="225794"/>
                  </a:lnTo>
                  <a:lnTo>
                    <a:pt x="221399" y="238767"/>
                  </a:lnTo>
                  <a:lnTo>
                    <a:pt x="217780" y="250218"/>
                  </a:lnTo>
                  <a:lnTo>
                    <a:pt x="202554" y="270410"/>
                  </a:lnTo>
                  <a:lnTo>
                    <a:pt x="146462" y="304802"/>
                  </a:lnTo>
                  <a:lnTo>
                    <a:pt x="116856" y="320945"/>
                  </a:lnTo>
                  <a:lnTo>
                    <a:pt x="97092" y="3277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2382432" y="1210124"/>
              <a:ext cx="63028" cy="163872"/>
            </a:xfrm>
            <a:custGeom>
              <a:avLst/>
              <a:gdLst/>
              <a:ahLst/>
              <a:cxnLst/>
              <a:rect l="0" t="0" r="0" b="0"/>
              <a:pathLst>
                <a:path w="63028" h="163872">
                  <a:moveTo>
                    <a:pt x="0" y="163871"/>
                  </a:moveTo>
                  <a:lnTo>
                    <a:pt x="24236" y="104544"/>
                  </a:lnTo>
                  <a:lnTo>
                    <a:pt x="45197" y="51153"/>
                  </a:lnTo>
                  <a:lnTo>
                    <a:pt x="6302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2621935" y="768933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2547980" y="768933"/>
              <a:ext cx="174800" cy="668090"/>
            </a:xfrm>
            <a:custGeom>
              <a:avLst/>
              <a:gdLst/>
              <a:ahLst/>
              <a:cxnLst/>
              <a:rect l="0" t="0" r="0" b="0"/>
              <a:pathLst>
                <a:path w="174800" h="668090">
                  <a:moveTo>
                    <a:pt x="61350" y="0"/>
                  </a:moveTo>
                  <a:lnTo>
                    <a:pt x="47966" y="13384"/>
                  </a:lnTo>
                  <a:lnTo>
                    <a:pt x="28412" y="63129"/>
                  </a:lnTo>
                  <a:lnTo>
                    <a:pt x="15330" y="110522"/>
                  </a:lnTo>
                  <a:lnTo>
                    <a:pt x="3984" y="161447"/>
                  </a:lnTo>
                  <a:lnTo>
                    <a:pt x="0" y="220267"/>
                  </a:lnTo>
                  <a:lnTo>
                    <a:pt x="220" y="279246"/>
                  </a:lnTo>
                  <a:lnTo>
                    <a:pt x="7133" y="327379"/>
                  </a:lnTo>
                  <a:lnTo>
                    <a:pt x="11204" y="381947"/>
                  </a:lnTo>
                  <a:lnTo>
                    <a:pt x="20659" y="428773"/>
                  </a:lnTo>
                  <a:lnTo>
                    <a:pt x="32330" y="484354"/>
                  </a:lnTo>
                  <a:lnTo>
                    <a:pt x="46060" y="536927"/>
                  </a:lnTo>
                  <a:lnTo>
                    <a:pt x="75085" y="597413"/>
                  </a:lnTo>
                  <a:lnTo>
                    <a:pt x="107793" y="637166"/>
                  </a:lnTo>
                  <a:lnTo>
                    <a:pt x="139539" y="656748"/>
                  </a:lnTo>
                  <a:lnTo>
                    <a:pt x="174799" y="6680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2420248" y="945409"/>
              <a:ext cx="264716" cy="37818"/>
            </a:xfrm>
            <a:custGeom>
              <a:avLst/>
              <a:gdLst/>
              <a:ahLst/>
              <a:cxnLst/>
              <a:rect l="0" t="0" r="0" b="0"/>
              <a:pathLst>
                <a:path w="264716" h="37818">
                  <a:moveTo>
                    <a:pt x="0" y="37817"/>
                  </a:moveTo>
                  <a:lnTo>
                    <a:pt x="44871" y="27840"/>
                  </a:lnTo>
                  <a:lnTo>
                    <a:pt x="99747" y="19039"/>
                  </a:lnTo>
                  <a:lnTo>
                    <a:pt x="151719" y="7820"/>
                  </a:lnTo>
                  <a:lnTo>
                    <a:pt x="211470" y="2317"/>
                  </a:lnTo>
                  <a:lnTo>
                    <a:pt x="26471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 12"/>
            <p:cNvSpPr/>
            <p:nvPr/>
          </p:nvSpPr>
          <p:spPr>
            <a:xfrm>
              <a:off x="2811017" y="1235335"/>
              <a:ext cx="12607" cy="201688"/>
            </a:xfrm>
            <a:custGeom>
              <a:avLst/>
              <a:gdLst/>
              <a:ahLst/>
              <a:cxnLst/>
              <a:rect l="0" t="0" r="0" b="0"/>
              <a:pathLst>
                <a:path w="12607" h="201688">
                  <a:moveTo>
                    <a:pt x="0" y="201687"/>
                  </a:moveTo>
                  <a:lnTo>
                    <a:pt x="0" y="152770"/>
                  </a:lnTo>
                  <a:lnTo>
                    <a:pt x="3735" y="91440"/>
                  </a:lnTo>
                  <a:lnTo>
                    <a:pt x="10853" y="31757"/>
                  </a:lnTo>
                  <a:lnTo>
                    <a:pt x="1260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手繪多邊形 13"/>
            <p:cNvSpPr/>
            <p:nvPr/>
          </p:nvSpPr>
          <p:spPr>
            <a:xfrm>
              <a:off x="3012704" y="768933"/>
              <a:ext cx="37818" cy="639553"/>
            </a:xfrm>
            <a:custGeom>
              <a:avLst/>
              <a:gdLst/>
              <a:ahLst/>
              <a:cxnLst/>
              <a:rect l="0" t="0" r="0" b="0"/>
              <a:pathLst>
                <a:path w="37818" h="639553">
                  <a:moveTo>
                    <a:pt x="0" y="0"/>
                  </a:moveTo>
                  <a:lnTo>
                    <a:pt x="8664" y="32992"/>
                  </a:lnTo>
                  <a:lnTo>
                    <a:pt x="11438" y="84630"/>
                  </a:lnTo>
                  <a:lnTo>
                    <a:pt x="13661" y="144283"/>
                  </a:lnTo>
                  <a:lnTo>
                    <a:pt x="21167" y="207711"/>
                  </a:lnTo>
                  <a:lnTo>
                    <a:pt x="23414" y="254786"/>
                  </a:lnTo>
                  <a:lnTo>
                    <a:pt x="24413" y="299986"/>
                  </a:lnTo>
                  <a:lnTo>
                    <a:pt x="24857" y="344819"/>
                  </a:lnTo>
                  <a:lnTo>
                    <a:pt x="25054" y="392756"/>
                  </a:lnTo>
                  <a:lnTo>
                    <a:pt x="25141" y="438339"/>
                  </a:lnTo>
                  <a:lnTo>
                    <a:pt x="25180" y="481942"/>
                  </a:lnTo>
                  <a:lnTo>
                    <a:pt x="25202" y="544460"/>
                  </a:lnTo>
                  <a:lnTo>
                    <a:pt x="25209" y="599089"/>
                  </a:lnTo>
                  <a:lnTo>
                    <a:pt x="25211" y="639552"/>
                  </a:lnTo>
                  <a:lnTo>
                    <a:pt x="26612" y="622440"/>
                  </a:lnTo>
                  <a:lnTo>
                    <a:pt x="37817" y="5672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手繪多邊形 14"/>
            <p:cNvSpPr/>
            <p:nvPr/>
          </p:nvSpPr>
          <p:spPr>
            <a:xfrm>
              <a:off x="3113548" y="1084069"/>
              <a:ext cx="18701" cy="151267"/>
            </a:xfrm>
            <a:custGeom>
              <a:avLst/>
              <a:gdLst/>
              <a:ahLst/>
              <a:cxnLst/>
              <a:rect l="0" t="0" r="0" b="0"/>
              <a:pathLst>
                <a:path w="18701" h="151267">
                  <a:moveTo>
                    <a:pt x="0" y="151266"/>
                  </a:moveTo>
                  <a:lnTo>
                    <a:pt x="13712" y="102660"/>
                  </a:lnTo>
                  <a:lnTo>
                    <a:pt x="18700" y="68036"/>
                  </a:lnTo>
                  <a:lnTo>
                    <a:pt x="14225" y="15100"/>
                  </a:lnTo>
                  <a:lnTo>
                    <a:pt x="1260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手繪多邊形 15"/>
            <p:cNvSpPr/>
            <p:nvPr/>
          </p:nvSpPr>
          <p:spPr>
            <a:xfrm>
              <a:off x="3305258" y="768933"/>
              <a:ext cx="42103" cy="693301"/>
            </a:xfrm>
            <a:custGeom>
              <a:avLst/>
              <a:gdLst/>
              <a:ahLst/>
              <a:cxnLst/>
              <a:rect l="0" t="0" r="0" b="0"/>
              <a:pathLst>
                <a:path w="42103" h="693301">
                  <a:moveTo>
                    <a:pt x="9978" y="0"/>
                  </a:moveTo>
                  <a:lnTo>
                    <a:pt x="6243" y="54848"/>
                  </a:lnTo>
                  <a:lnTo>
                    <a:pt x="0" y="105890"/>
                  </a:lnTo>
                  <a:lnTo>
                    <a:pt x="1886" y="157896"/>
                  </a:lnTo>
                  <a:lnTo>
                    <a:pt x="7580" y="207387"/>
                  </a:lnTo>
                  <a:lnTo>
                    <a:pt x="13002" y="262668"/>
                  </a:lnTo>
                  <a:lnTo>
                    <a:pt x="19744" y="318265"/>
                  </a:lnTo>
                  <a:lnTo>
                    <a:pt x="21742" y="375356"/>
                  </a:lnTo>
                  <a:lnTo>
                    <a:pt x="22334" y="427754"/>
                  </a:lnTo>
                  <a:lnTo>
                    <a:pt x="26244" y="478761"/>
                  </a:lnTo>
                  <a:lnTo>
                    <a:pt x="32538" y="533091"/>
                  </a:lnTo>
                  <a:lnTo>
                    <a:pt x="38138" y="589807"/>
                  </a:lnTo>
                  <a:lnTo>
                    <a:pt x="42102" y="624893"/>
                  </a:lnTo>
                  <a:lnTo>
                    <a:pt x="36969" y="678128"/>
                  </a:lnTo>
                  <a:lnTo>
                    <a:pt x="35188" y="6933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手繪多邊形 16"/>
            <p:cNvSpPr/>
            <p:nvPr/>
          </p:nvSpPr>
          <p:spPr>
            <a:xfrm>
              <a:off x="2987494" y="945409"/>
              <a:ext cx="252110" cy="567247"/>
            </a:xfrm>
            <a:custGeom>
              <a:avLst/>
              <a:gdLst/>
              <a:ahLst/>
              <a:cxnLst/>
              <a:rect l="0" t="0" r="0" b="0"/>
              <a:pathLst>
                <a:path w="252110" h="567247">
                  <a:moveTo>
                    <a:pt x="252109" y="0"/>
                  </a:moveTo>
                  <a:lnTo>
                    <a:pt x="227872" y="59327"/>
                  </a:lnTo>
                  <a:lnTo>
                    <a:pt x="198248" y="121382"/>
                  </a:lnTo>
                  <a:lnTo>
                    <a:pt x="173722" y="175554"/>
                  </a:lnTo>
                  <a:lnTo>
                    <a:pt x="142317" y="226716"/>
                  </a:lnTo>
                  <a:lnTo>
                    <a:pt x="110540" y="285947"/>
                  </a:lnTo>
                  <a:lnTo>
                    <a:pt x="89323" y="339562"/>
                  </a:lnTo>
                  <a:lnTo>
                    <a:pt x="71645" y="390614"/>
                  </a:lnTo>
                  <a:lnTo>
                    <a:pt x="46003" y="442561"/>
                  </a:lnTo>
                  <a:lnTo>
                    <a:pt x="25997" y="501584"/>
                  </a:lnTo>
                  <a:lnTo>
                    <a:pt x="12838" y="537520"/>
                  </a:lnTo>
                  <a:lnTo>
                    <a:pt x="0" y="5672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手繪多邊形 17"/>
            <p:cNvSpPr/>
            <p:nvPr/>
          </p:nvSpPr>
          <p:spPr>
            <a:xfrm>
              <a:off x="2710174" y="831960"/>
              <a:ext cx="264715" cy="605063"/>
            </a:xfrm>
            <a:custGeom>
              <a:avLst/>
              <a:gdLst/>
              <a:ahLst/>
              <a:cxnLst/>
              <a:rect l="0" t="0" r="0" b="0"/>
              <a:pathLst>
                <a:path w="264715" h="605063">
                  <a:moveTo>
                    <a:pt x="264714" y="0"/>
                  </a:moveTo>
                  <a:lnTo>
                    <a:pt x="240477" y="52635"/>
                  </a:lnTo>
                  <a:lnTo>
                    <a:pt x="211239" y="113741"/>
                  </a:lnTo>
                  <a:lnTo>
                    <a:pt x="186766" y="163929"/>
                  </a:lnTo>
                  <a:lnTo>
                    <a:pt x="168445" y="222967"/>
                  </a:lnTo>
                  <a:lnTo>
                    <a:pt x="151339" y="280279"/>
                  </a:lnTo>
                  <a:lnTo>
                    <a:pt x="134947" y="324884"/>
                  </a:lnTo>
                  <a:lnTo>
                    <a:pt x="111003" y="377599"/>
                  </a:lnTo>
                  <a:lnTo>
                    <a:pt x="84123" y="428474"/>
                  </a:lnTo>
                  <a:lnTo>
                    <a:pt x="52698" y="491598"/>
                  </a:lnTo>
                  <a:lnTo>
                    <a:pt x="26064" y="554639"/>
                  </a:lnTo>
                  <a:lnTo>
                    <a:pt x="12858" y="584986"/>
                  </a:lnTo>
                  <a:lnTo>
                    <a:pt x="0" y="6050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手繪多邊形 18"/>
            <p:cNvSpPr/>
            <p:nvPr/>
          </p:nvSpPr>
          <p:spPr>
            <a:xfrm>
              <a:off x="3857270" y="1096675"/>
              <a:ext cx="12607" cy="12606"/>
            </a:xfrm>
            <a:custGeom>
              <a:avLst/>
              <a:gdLst/>
              <a:ahLst/>
              <a:cxnLst/>
              <a:rect l="0" t="0" r="0" b="0"/>
              <a:pathLst>
                <a:path w="12607" h="12606">
                  <a:moveTo>
                    <a:pt x="12606" y="12605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手繪多邊形 19"/>
            <p:cNvSpPr/>
            <p:nvPr/>
          </p:nvSpPr>
          <p:spPr>
            <a:xfrm>
              <a:off x="3453896" y="1084069"/>
              <a:ext cx="289926" cy="75634"/>
            </a:xfrm>
            <a:custGeom>
              <a:avLst/>
              <a:gdLst/>
              <a:ahLst/>
              <a:cxnLst/>
              <a:rect l="0" t="0" r="0" b="0"/>
              <a:pathLst>
                <a:path w="289926" h="75634">
                  <a:moveTo>
                    <a:pt x="289925" y="0"/>
                  </a:moveTo>
                  <a:lnTo>
                    <a:pt x="235077" y="0"/>
                  </a:lnTo>
                  <a:lnTo>
                    <a:pt x="184035" y="3735"/>
                  </a:lnTo>
                  <a:lnTo>
                    <a:pt x="132029" y="13713"/>
                  </a:lnTo>
                  <a:lnTo>
                    <a:pt x="76813" y="29632"/>
                  </a:lnTo>
                  <a:lnTo>
                    <a:pt x="26473" y="60428"/>
                  </a:lnTo>
                  <a:lnTo>
                    <a:pt x="0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手繪多邊形 20"/>
            <p:cNvSpPr/>
            <p:nvPr/>
          </p:nvSpPr>
          <p:spPr>
            <a:xfrm>
              <a:off x="3466501" y="1222729"/>
              <a:ext cx="253601" cy="226900"/>
            </a:xfrm>
            <a:custGeom>
              <a:avLst/>
              <a:gdLst/>
              <a:ahLst/>
              <a:cxnLst/>
              <a:rect l="0" t="0" r="0" b="0"/>
              <a:pathLst>
                <a:path w="253601" h="226900">
                  <a:moveTo>
                    <a:pt x="0" y="0"/>
                  </a:moveTo>
                  <a:lnTo>
                    <a:pt x="31592" y="27390"/>
                  </a:lnTo>
                  <a:lnTo>
                    <a:pt x="86593" y="52928"/>
                  </a:lnTo>
                  <a:lnTo>
                    <a:pt x="138335" y="77840"/>
                  </a:lnTo>
                  <a:lnTo>
                    <a:pt x="197909" y="104316"/>
                  </a:lnTo>
                  <a:lnTo>
                    <a:pt x="234556" y="135145"/>
                  </a:lnTo>
                  <a:lnTo>
                    <a:pt x="253600" y="166565"/>
                  </a:lnTo>
                  <a:lnTo>
                    <a:pt x="253103" y="175471"/>
                  </a:lnTo>
                  <a:lnTo>
                    <a:pt x="248570" y="182809"/>
                  </a:lnTo>
                  <a:lnTo>
                    <a:pt x="232328" y="194698"/>
                  </a:lnTo>
                  <a:lnTo>
                    <a:pt x="168840" y="218128"/>
                  </a:lnTo>
                  <a:lnTo>
                    <a:pt x="105767" y="225166"/>
                  </a:lnTo>
                  <a:lnTo>
                    <a:pt x="50422" y="22689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手繪多邊形 21"/>
            <p:cNvSpPr/>
            <p:nvPr/>
          </p:nvSpPr>
          <p:spPr>
            <a:xfrm>
              <a:off x="4222829" y="1159702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4147196" y="1121886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3798755" y="1096675"/>
              <a:ext cx="323231" cy="266164"/>
            </a:xfrm>
            <a:custGeom>
              <a:avLst/>
              <a:gdLst/>
              <a:ahLst/>
              <a:cxnLst/>
              <a:rect l="0" t="0" r="0" b="0"/>
              <a:pathLst>
                <a:path w="323231" h="266164">
                  <a:moveTo>
                    <a:pt x="272808" y="0"/>
                  </a:moveTo>
                  <a:lnTo>
                    <a:pt x="220173" y="17545"/>
                  </a:lnTo>
                  <a:lnTo>
                    <a:pt x="159067" y="41648"/>
                  </a:lnTo>
                  <a:lnTo>
                    <a:pt x="104956" y="80339"/>
                  </a:lnTo>
                  <a:lnTo>
                    <a:pt x="52078" y="121919"/>
                  </a:lnTo>
                  <a:lnTo>
                    <a:pt x="18329" y="177592"/>
                  </a:lnTo>
                  <a:lnTo>
                    <a:pt x="5640" y="203584"/>
                  </a:lnTo>
                  <a:lnTo>
                    <a:pt x="0" y="233810"/>
                  </a:lnTo>
                  <a:lnTo>
                    <a:pt x="2697" y="245512"/>
                  </a:lnTo>
                  <a:lnTo>
                    <a:pt x="8698" y="254714"/>
                  </a:lnTo>
                  <a:lnTo>
                    <a:pt x="16900" y="262250"/>
                  </a:lnTo>
                  <a:lnTo>
                    <a:pt x="26570" y="265872"/>
                  </a:lnTo>
                  <a:lnTo>
                    <a:pt x="48519" y="266163"/>
                  </a:lnTo>
                  <a:lnTo>
                    <a:pt x="96847" y="253536"/>
                  </a:lnTo>
                  <a:lnTo>
                    <a:pt x="159427" y="224268"/>
                  </a:lnTo>
                  <a:lnTo>
                    <a:pt x="222395" y="198159"/>
                  </a:lnTo>
                  <a:lnTo>
                    <a:pt x="284014" y="159204"/>
                  </a:lnTo>
                  <a:lnTo>
                    <a:pt x="310365" y="135721"/>
                  </a:lnTo>
                  <a:lnTo>
                    <a:pt x="323230" y="1134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3781637" y="1285757"/>
              <a:ext cx="372822" cy="500999"/>
            </a:xfrm>
            <a:custGeom>
              <a:avLst/>
              <a:gdLst/>
              <a:ahLst/>
              <a:cxnLst/>
              <a:rect l="0" t="0" r="0" b="0"/>
              <a:pathLst>
                <a:path w="372822" h="500999">
                  <a:moveTo>
                    <a:pt x="365559" y="0"/>
                  </a:moveTo>
                  <a:lnTo>
                    <a:pt x="365559" y="58583"/>
                  </a:lnTo>
                  <a:lnTo>
                    <a:pt x="369293" y="112132"/>
                  </a:lnTo>
                  <a:lnTo>
                    <a:pt x="372821" y="146478"/>
                  </a:lnTo>
                  <a:lnTo>
                    <a:pt x="368333" y="197312"/>
                  </a:lnTo>
                  <a:lnTo>
                    <a:pt x="364980" y="247856"/>
                  </a:lnTo>
                  <a:lnTo>
                    <a:pt x="355739" y="296913"/>
                  </a:lnTo>
                  <a:lnTo>
                    <a:pt x="336333" y="351843"/>
                  </a:lnTo>
                  <a:lnTo>
                    <a:pt x="297801" y="414433"/>
                  </a:lnTo>
                  <a:lnTo>
                    <a:pt x="260876" y="452661"/>
                  </a:lnTo>
                  <a:lnTo>
                    <a:pt x="225761" y="474936"/>
                  </a:lnTo>
                  <a:lnTo>
                    <a:pt x="162321" y="498079"/>
                  </a:lnTo>
                  <a:lnTo>
                    <a:pt x="114546" y="500998"/>
                  </a:lnTo>
                  <a:lnTo>
                    <a:pt x="60863" y="492215"/>
                  </a:lnTo>
                  <a:lnTo>
                    <a:pt x="0" y="46640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3781637" y="1273151"/>
              <a:ext cx="642880" cy="390771"/>
            </a:xfrm>
            <a:custGeom>
              <a:avLst/>
              <a:gdLst/>
              <a:ahLst/>
              <a:cxnLst/>
              <a:rect l="0" t="0" r="0" b="0"/>
              <a:pathLst>
                <a:path w="642880" h="390771">
                  <a:moveTo>
                    <a:pt x="0" y="390770"/>
                  </a:moveTo>
                  <a:lnTo>
                    <a:pt x="35091" y="327281"/>
                  </a:lnTo>
                  <a:lnTo>
                    <a:pt x="75828" y="274631"/>
                  </a:lnTo>
                  <a:lnTo>
                    <a:pt x="95328" y="252315"/>
                  </a:lnTo>
                  <a:lnTo>
                    <a:pt x="156177" y="206470"/>
                  </a:lnTo>
                  <a:lnTo>
                    <a:pt x="214940" y="167683"/>
                  </a:lnTo>
                  <a:lnTo>
                    <a:pt x="264843" y="141125"/>
                  </a:lnTo>
                  <a:lnTo>
                    <a:pt x="315953" y="117137"/>
                  </a:lnTo>
                  <a:lnTo>
                    <a:pt x="368757" y="98980"/>
                  </a:lnTo>
                  <a:lnTo>
                    <a:pt x="419885" y="78038"/>
                  </a:lnTo>
                  <a:lnTo>
                    <a:pt x="470516" y="60783"/>
                  </a:lnTo>
                  <a:lnTo>
                    <a:pt x="521000" y="40109"/>
                  </a:lnTo>
                  <a:lnTo>
                    <a:pt x="571440" y="22933"/>
                  </a:lnTo>
                  <a:lnTo>
                    <a:pt x="630567" y="3989"/>
                  </a:lnTo>
                  <a:lnTo>
                    <a:pt x="64287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手繪多邊形 26"/>
            <p:cNvSpPr/>
            <p:nvPr/>
          </p:nvSpPr>
          <p:spPr>
            <a:xfrm>
              <a:off x="4323672" y="907593"/>
              <a:ext cx="453798" cy="88239"/>
            </a:xfrm>
            <a:custGeom>
              <a:avLst/>
              <a:gdLst/>
              <a:ahLst/>
              <a:cxnLst/>
              <a:rect l="0" t="0" r="0" b="0"/>
              <a:pathLst>
                <a:path w="453798" h="88239">
                  <a:moveTo>
                    <a:pt x="0" y="88238"/>
                  </a:moveTo>
                  <a:lnTo>
                    <a:pt x="48606" y="74526"/>
                  </a:lnTo>
                  <a:lnTo>
                    <a:pt x="104041" y="62699"/>
                  </a:lnTo>
                  <a:lnTo>
                    <a:pt x="157349" y="50325"/>
                  </a:lnTo>
                  <a:lnTo>
                    <a:pt x="210960" y="37788"/>
                  </a:lnTo>
                  <a:lnTo>
                    <a:pt x="256231" y="29400"/>
                  </a:lnTo>
                  <a:lnTo>
                    <a:pt x="304363" y="21003"/>
                  </a:lnTo>
                  <a:lnTo>
                    <a:pt x="365323" y="15094"/>
                  </a:lnTo>
                  <a:lnTo>
                    <a:pt x="423248" y="4434"/>
                  </a:lnTo>
                  <a:lnTo>
                    <a:pt x="45379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手繪多邊形 27"/>
            <p:cNvSpPr/>
            <p:nvPr/>
          </p:nvSpPr>
          <p:spPr>
            <a:xfrm>
              <a:off x="4323672" y="1109280"/>
              <a:ext cx="75634" cy="655485"/>
            </a:xfrm>
            <a:custGeom>
              <a:avLst/>
              <a:gdLst/>
              <a:ahLst/>
              <a:cxnLst/>
              <a:rect l="0" t="0" r="0" b="0"/>
              <a:pathLst>
                <a:path w="75634" h="655485">
                  <a:moveTo>
                    <a:pt x="75633" y="0"/>
                  </a:moveTo>
                  <a:lnTo>
                    <a:pt x="74232" y="58981"/>
                  </a:lnTo>
                  <a:lnTo>
                    <a:pt x="66970" y="118942"/>
                  </a:lnTo>
                  <a:lnTo>
                    <a:pt x="64780" y="160243"/>
                  </a:lnTo>
                  <a:lnTo>
                    <a:pt x="60071" y="205678"/>
                  </a:lnTo>
                  <a:lnTo>
                    <a:pt x="54711" y="252482"/>
                  </a:lnTo>
                  <a:lnTo>
                    <a:pt x="52328" y="296628"/>
                  </a:lnTo>
                  <a:lnTo>
                    <a:pt x="47534" y="339591"/>
                  </a:lnTo>
                  <a:lnTo>
                    <a:pt x="42136" y="382030"/>
                  </a:lnTo>
                  <a:lnTo>
                    <a:pt x="39096" y="443893"/>
                  </a:lnTo>
                  <a:lnTo>
                    <a:pt x="36795" y="498327"/>
                  </a:lnTo>
                  <a:lnTo>
                    <a:pt x="27865" y="549938"/>
                  </a:lnTo>
                  <a:lnTo>
                    <a:pt x="16349" y="599312"/>
                  </a:lnTo>
                  <a:lnTo>
                    <a:pt x="0" y="65548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手繪多邊形 28"/>
            <p:cNvSpPr/>
            <p:nvPr/>
          </p:nvSpPr>
          <p:spPr>
            <a:xfrm>
              <a:off x="4374094" y="1273151"/>
              <a:ext cx="264716" cy="63029"/>
            </a:xfrm>
            <a:custGeom>
              <a:avLst/>
              <a:gdLst/>
              <a:ahLst/>
              <a:cxnLst/>
              <a:rect l="0" t="0" r="0" b="0"/>
              <a:pathLst>
                <a:path w="264716" h="63029">
                  <a:moveTo>
                    <a:pt x="0" y="63028"/>
                  </a:moveTo>
                  <a:lnTo>
                    <a:pt x="63489" y="45483"/>
                  </a:lnTo>
                  <a:lnTo>
                    <a:pt x="125005" y="29267"/>
                  </a:lnTo>
                  <a:lnTo>
                    <a:pt x="181457" y="16764"/>
                  </a:lnTo>
                  <a:lnTo>
                    <a:pt x="240228" y="3727"/>
                  </a:lnTo>
                  <a:lnTo>
                    <a:pt x="26471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手繪多邊形 29"/>
            <p:cNvSpPr/>
            <p:nvPr/>
          </p:nvSpPr>
          <p:spPr>
            <a:xfrm>
              <a:off x="4525359" y="150005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手繪多邊形 30"/>
            <p:cNvSpPr/>
            <p:nvPr/>
          </p:nvSpPr>
          <p:spPr>
            <a:xfrm>
              <a:off x="4480852" y="1474839"/>
              <a:ext cx="284012" cy="230686"/>
            </a:xfrm>
            <a:custGeom>
              <a:avLst/>
              <a:gdLst/>
              <a:ahLst/>
              <a:cxnLst/>
              <a:rect l="0" t="0" r="0" b="0"/>
              <a:pathLst>
                <a:path w="284012" h="230686">
                  <a:moveTo>
                    <a:pt x="6691" y="126054"/>
                  </a:moveTo>
                  <a:lnTo>
                    <a:pt x="0" y="146129"/>
                  </a:lnTo>
                  <a:lnTo>
                    <a:pt x="449" y="167190"/>
                  </a:lnTo>
                  <a:lnTo>
                    <a:pt x="6718" y="189156"/>
                  </a:lnTo>
                  <a:lnTo>
                    <a:pt x="18842" y="208256"/>
                  </a:lnTo>
                  <a:lnTo>
                    <a:pt x="37302" y="222348"/>
                  </a:lnTo>
                  <a:lnTo>
                    <a:pt x="48108" y="228066"/>
                  </a:lnTo>
                  <a:lnTo>
                    <a:pt x="71318" y="230685"/>
                  </a:lnTo>
                  <a:lnTo>
                    <a:pt x="94240" y="225780"/>
                  </a:lnTo>
                  <a:lnTo>
                    <a:pt x="147197" y="192029"/>
                  </a:lnTo>
                  <a:lnTo>
                    <a:pt x="203601" y="131898"/>
                  </a:lnTo>
                  <a:lnTo>
                    <a:pt x="254548" y="69125"/>
                  </a:lnTo>
                  <a:lnTo>
                    <a:pt x="276739" y="26726"/>
                  </a:lnTo>
                  <a:lnTo>
                    <a:pt x="28401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4727047" y="1424417"/>
              <a:ext cx="37817" cy="1"/>
            </a:xfrm>
            <a:custGeom>
              <a:avLst/>
              <a:gdLst/>
              <a:ahLst/>
              <a:cxnLst/>
              <a:rect l="0" t="0" r="0" b="0"/>
              <a:pathLst>
                <a:path w="37817" h="1">
                  <a:moveTo>
                    <a:pt x="37816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手繪多邊形 32"/>
            <p:cNvSpPr/>
            <p:nvPr/>
          </p:nvSpPr>
          <p:spPr>
            <a:xfrm>
              <a:off x="4424516" y="1411811"/>
              <a:ext cx="264715" cy="214294"/>
            </a:xfrm>
            <a:custGeom>
              <a:avLst/>
              <a:gdLst/>
              <a:ahLst/>
              <a:cxnLst/>
              <a:rect l="0" t="0" r="0" b="0"/>
              <a:pathLst>
                <a:path w="264715" h="214294">
                  <a:moveTo>
                    <a:pt x="264714" y="0"/>
                  </a:moveTo>
                  <a:lnTo>
                    <a:pt x="237947" y="0"/>
                  </a:lnTo>
                  <a:lnTo>
                    <a:pt x="201226" y="13384"/>
                  </a:lnTo>
                  <a:lnTo>
                    <a:pt x="142334" y="51078"/>
                  </a:lnTo>
                  <a:lnTo>
                    <a:pt x="80049" y="109286"/>
                  </a:lnTo>
                  <a:lnTo>
                    <a:pt x="22422" y="169476"/>
                  </a:lnTo>
                  <a:lnTo>
                    <a:pt x="0" y="2142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手繪多邊形 33"/>
            <p:cNvSpPr/>
            <p:nvPr/>
          </p:nvSpPr>
          <p:spPr>
            <a:xfrm>
              <a:off x="4774189" y="1424417"/>
              <a:ext cx="242784" cy="310607"/>
            </a:xfrm>
            <a:custGeom>
              <a:avLst/>
              <a:gdLst/>
              <a:ahLst/>
              <a:cxnLst/>
              <a:rect l="0" t="0" r="0" b="0"/>
              <a:pathLst>
                <a:path w="242784" h="310607">
                  <a:moveTo>
                    <a:pt x="53702" y="0"/>
                  </a:moveTo>
                  <a:lnTo>
                    <a:pt x="71247" y="52635"/>
                  </a:lnTo>
                  <a:lnTo>
                    <a:pt x="77398" y="112745"/>
                  </a:lnTo>
                  <a:lnTo>
                    <a:pt x="77063" y="167553"/>
                  </a:lnTo>
                  <a:lnTo>
                    <a:pt x="65112" y="225135"/>
                  </a:lnTo>
                  <a:lnTo>
                    <a:pt x="49264" y="276972"/>
                  </a:lnTo>
                  <a:lnTo>
                    <a:pt x="33521" y="298641"/>
                  </a:lnTo>
                  <a:lnTo>
                    <a:pt x="23441" y="308341"/>
                  </a:lnTo>
                  <a:lnTo>
                    <a:pt x="15320" y="310606"/>
                  </a:lnTo>
                  <a:lnTo>
                    <a:pt x="8506" y="307914"/>
                  </a:lnTo>
                  <a:lnTo>
                    <a:pt x="2562" y="301918"/>
                  </a:lnTo>
                  <a:lnTo>
                    <a:pt x="0" y="293719"/>
                  </a:lnTo>
                  <a:lnTo>
                    <a:pt x="3086" y="262103"/>
                  </a:lnTo>
                  <a:lnTo>
                    <a:pt x="20615" y="201343"/>
                  </a:lnTo>
                  <a:lnTo>
                    <a:pt x="51143" y="148592"/>
                  </a:lnTo>
                  <a:lnTo>
                    <a:pt x="69284" y="116392"/>
                  </a:lnTo>
                  <a:lnTo>
                    <a:pt x="85838" y="99350"/>
                  </a:lnTo>
                  <a:lnTo>
                    <a:pt x="146490" y="57772"/>
                  </a:lnTo>
                  <a:lnTo>
                    <a:pt x="205566" y="23360"/>
                  </a:lnTo>
                  <a:lnTo>
                    <a:pt x="24278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5054789" y="1386600"/>
              <a:ext cx="72210" cy="340349"/>
            </a:xfrm>
            <a:custGeom>
              <a:avLst/>
              <a:gdLst/>
              <a:ahLst/>
              <a:cxnLst/>
              <a:rect l="0" t="0" r="0" b="0"/>
              <a:pathLst>
                <a:path w="72210" h="340349">
                  <a:moveTo>
                    <a:pt x="0" y="0"/>
                  </a:moveTo>
                  <a:lnTo>
                    <a:pt x="28398" y="52636"/>
                  </a:lnTo>
                  <a:lnTo>
                    <a:pt x="54682" y="104082"/>
                  </a:lnTo>
                  <a:lnTo>
                    <a:pt x="68803" y="158917"/>
                  </a:lnTo>
                  <a:lnTo>
                    <a:pt x="72209" y="218116"/>
                  </a:lnTo>
                  <a:lnTo>
                    <a:pt x="63569" y="268960"/>
                  </a:lnTo>
                  <a:lnTo>
                    <a:pt x="43890" y="303011"/>
                  </a:lnTo>
                  <a:lnTo>
                    <a:pt x="21719" y="328040"/>
                  </a:lnTo>
                  <a:lnTo>
                    <a:pt x="0" y="34034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手繪多邊形 35"/>
            <p:cNvSpPr/>
            <p:nvPr/>
          </p:nvSpPr>
          <p:spPr>
            <a:xfrm>
              <a:off x="5117816" y="1494258"/>
              <a:ext cx="137102" cy="201147"/>
            </a:xfrm>
            <a:custGeom>
              <a:avLst/>
              <a:gdLst/>
              <a:ahLst/>
              <a:cxnLst/>
              <a:rect l="0" t="0" r="0" b="0"/>
              <a:pathLst>
                <a:path w="137102" h="201147">
                  <a:moveTo>
                    <a:pt x="0" y="68819"/>
                  </a:moveTo>
                  <a:lnTo>
                    <a:pt x="24237" y="16184"/>
                  </a:lnTo>
                  <a:lnTo>
                    <a:pt x="34366" y="8518"/>
                  </a:lnTo>
                  <a:lnTo>
                    <a:pt x="60560" y="0"/>
                  </a:lnTo>
                  <a:lnTo>
                    <a:pt x="72587" y="530"/>
                  </a:lnTo>
                  <a:lnTo>
                    <a:pt x="93421" y="8589"/>
                  </a:lnTo>
                  <a:lnTo>
                    <a:pt x="120898" y="28875"/>
                  </a:lnTo>
                  <a:lnTo>
                    <a:pt x="130766" y="52000"/>
                  </a:lnTo>
                  <a:lnTo>
                    <a:pt x="137101" y="112495"/>
                  </a:lnTo>
                  <a:lnTo>
                    <a:pt x="131506" y="155058"/>
                  </a:lnTo>
                  <a:lnTo>
                    <a:pt x="114286" y="194281"/>
                  </a:lnTo>
                  <a:lnTo>
                    <a:pt x="108405" y="200081"/>
                  </a:lnTo>
                  <a:lnTo>
                    <a:pt x="103083" y="201146"/>
                  </a:lnTo>
                  <a:lnTo>
                    <a:pt x="88238" y="1948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5294292" y="1390382"/>
              <a:ext cx="302026" cy="424805"/>
            </a:xfrm>
            <a:custGeom>
              <a:avLst/>
              <a:gdLst/>
              <a:ahLst/>
              <a:cxnLst/>
              <a:rect l="0" t="0" r="0" b="0"/>
              <a:pathLst>
                <a:path w="302026" h="424805">
                  <a:moveTo>
                    <a:pt x="0" y="134878"/>
                  </a:moveTo>
                  <a:lnTo>
                    <a:pt x="54813" y="73824"/>
                  </a:lnTo>
                  <a:lnTo>
                    <a:pt x="114028" y="22830"/>
                  </a:lnTo>
                  <a:lnTo>
                    <a:pt x="138917" y="8980"/>
                  </a:lnTo>
                  <a:lnTo>
                    <a:pt x="183245" y="0"/>
                  </a:lnTo>
                  <a:lnTo>
                    <a:pt x="207964" y="5369"/>
                  </a:lnTo>
                  <a:lnTo>
                    <a:pt x="246657" y="31640"/>
                  </a:lnTo>
                  <a:lnTo>
                    <a:pt x="260425" y="54913"/>
                  </a:lnTo>
                  <a:lnTo>
                    <a:pt x="280675" y="115504"/>
                  </a:lnTo>
                  <a:lnTo>
                    <a:pt x="296762" y="172758"/>
                  </a:lnTo>
                  <a:lnTo>
                    <a:pt x="300822" y="221579"/>
                  </a:lnTo>
                  <a:lnTo>
                    <a:pt x="302025" y="278374"/>
                  </a:lnTo>
                  <a:lnTo>
                    <a:pt x="300981" y="331307"/>
                  </a:lnTo>
                  <a:lnTo>
                    <a:pt x="292525" y="391914"/>
                  </a:lnTo>
                  <a:lnTo>
                    <a:pt x="289926" y="4248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0" name="群組 49"/>
          <p:cNvGrpSpPr/>
          <p:nvPr/>
        </p:nvGrpSpPr>
        <p:grpSpPr>
          <a:xfrm>
            <a:off x="1285770" y="1853002"/>
            <a:ext cx="3653816" cy="1222730"/>
            <a:chOff x="1285770" y="1853002"/>
            <a:chExt cx="3653816" cy="1222730"/>
          </a:xfrm>
        </p:grpSpPr>
        <p:sp>
          <p:nvSpPr>
            <p:cNvPr id="39" name="手繪多邊形 38"/>
            <p:cNvSpPr/>
            <p:nvPr/>
          </p:nvSpPr>
          <p:spPr>
            <a:xfrm>
              <a:off x="1285770" y="1865608"/>
              <a:ext cx="1663908" cy="1210124"/>
            </a:xfrm>
            <a:custGeom>
              <a:avLst/>
              <a:gdLst/>
              <a:ahLst/>
              <a:cxnLst/>
              <a:rect l="0" t="0" r="0" b="0"/>
              <a:pathLst>
                <a:path w="1663908" h="1210124">
                  <a:moveTo>
                    <a:pt x="12592" y="0"/>
                  </a:moveTo>
                  <a:lnTo>
                    <a:pt x="12592" y="58583"/>
                  </a:lnTo>
                  <a:lnTo>
                    <a:pt x="12592" y="112132"/>
                  </a:lnTo>
                  <a:lnTo>
                    <a:pt x="5900" y="173726"/>
                  </a:lnTo>
                  <a:lnTo>
                    <a:pt x="1739" y="226861"/>
                  </a:lnTo>
                  <a:lnTo>
                    <a:pt x="506" y="280266"/>
                  </a:lnTo>
                  <a:lnTo>
                    <a:pt x="141" y="338263"/>
                  </a:lnTo>
                  <a:lnTo>
                    <a:pt x="32" y="399800"/>
                  </a:lnTo>
                  <a:lnTo>
                    <a:pt x="0" y="455694"/>
                  </a:lnTo>
                  <a:lnTo>
                    <a:pt x="6683" y="507737"/>
                  </a:lnTo>
                  <a:lnTo>
                    <a:pt x="10841" y="558639"/>
                  </a:lnTo>
                  <a:lnTo>
                    <a:pt x="18765" y="609204"/>
                  </a:lnTo>
                  <a:lnTo>
                    <a:pt x="23292" y="659668"/>
                  </a:lnTo>
                  <a:lnTo>
                    <a:pt x="24633" y="716794"/>
                  </a:lnTo>
                  <a:lnTo>
                    <a:pt x="25030" y="778073"/>
                  </a:lnTo>
                  <a:lnTo>
                    <a:pt x="25148" y="833890"/>
                  </a:lnTo>
                  <a:lnTo>
                    <a:pt x="18491" y="885911"/>
                  </a:lnTo>
                  <a:lnTo>
                    <a:pt x="14340" y="936806"/>
                  </a:lnTo>
                  <a:lnTo>
                    <a:pt x="13110" y="987368"/>
                  </a:lnTo>
                  <a:lnTo>
                    <a:pt x="12746" y="1037832"/>
                  </a:lnTo>
                  <a:lnTo>
                    <a:pt x="6761" y="1095011"/>
                  </a:lnTo>
                  <a:lnTo>
                    <a:pt x="15136" y="1121146"/>
                  </a:lnTo>
                  <a:lnTo>
                    <a:pt x="35600" y="1152791"/>
                  </a:lnTo>
                  <a:lnTo>
                    <a:pt x="55032" y="1167369"/>
                  </a:lnTo>
                  <a:lnTo>
                    <a:pt x="108436" y="1188139"/>
                  </a:lnTo>
                  <a:lnTo>
                    <a:pt x="163154" y="1194739"/>
                  </a:lnTo>
                  <a:lnTo>
                    <a:pt x="225657" y="1205632"/>
                  </a:lnTo>
                  <a:lnTo>
                    <a:pt x="273986" y="1208793"/>
                  </a:lnTo>
                  <a:lnTo>
                    <a:pt x="325188" y="1209730"/>
                  </a:lnTo>
                  <a:lnTo>
                    <a:pt x="384090" y="1210007"/>
                  </a:lnTo>
                  <a:lnTo>
                    <a:pt x="444494" y="1210089"/>
                  </a:lnTo>
                  <a:lnTo>
                    <a:pt x="498496" y="1210114"/>
                  </a:lnTo>
                  <a:lnTo>
                    <a:pt x="549978" y="1210121"/>
                  </a:lnTo>
                  <a:lnTo>
                    <a:pt x="600715" y="1210123"/>
                  </a:lnTo>
                  <a:lnTo>
                    <a:pt x="651230" y="1208723"/>
                  </a:lnTo>
                  <a:lnTo>
                    <a:pt x="703080" y="1201461"/>
                  </a:lnTo>
                  <a:lnTo>
                    <a:pt x="760772" y="1198687"/>
                  </a:lnTo>
                  <a:lnTo>
                    <a:pt x="813971" y="1197865"/>
                  </a:lnTo>
                  <a:lnTo>
                    <a:pt x="863814" y="1196220"/>
                  </a:lnTo>
                  <a:lnTo>
                    <a:pt x="922745" y="1187562"/>
                  </a:lnTo>
                  <a:lnTo>
                    <a:pt x="971366" y="1185698"/>
                  </a:lnTo>
                  <a:lnTo>
                    <a:pt x="1021254" y="1185146"/>
                  </a:lnTo>
                  <a:lnTo>
                    <a:pt x="1071517" y="1184982"/>
                  </a:lnTo>
                  <a:lnTo>
                    <a:pt x="1121892" y="1184934"/>
                  </a:lnTo>
                  <a:lnTo>
                    <a:pt x="1172300" y="1181184"/>
                  </a:lnTo>
                  <a:lnTo>
                    <a:pt x="1222718" y="1174937"/>
                  </a:lnTo>
                  <a:lnTo>
                    <a:pt x="1276874" y="1173087"/>
                  </a:lnTo>
                  <a:lnTo>
                    <a:pt x="1333537" y="1172538"/>
                  </a:lnTo>
                  <a:lnTo>
                    <a:pt x="1396184" y="1165661"/>
                  </a:lnTo>
                  <a:lnTo>
                    <a:pt x="1459084" y="1160879"/>
                  </a:lnTo>
                  <a:lnTo>
                    <a:pt x="1521723" y="1156200"/>
                  </a:lnTo>
                  <a:lnTo>
                    <a:pt x="1581665" y="1148894"/>
                  </a:lnTo>
                  <a:lnTo>
                    <a:pt x="1642962" y="1137356"/>
                  </a:lnTo>
                  <a:lnTo>
                    <a:pt x="1663907" y="11344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手繪多邊形 39"/>
            <p:cNvSpPr/>
            <p:nvPr/>
          </p:nvSpPr>
          <p:spPr>
            <a:xfrm>
              <a:off x="1336179" y="1878213"/>
              <a:ext cx="1" cy="12607"/>
            </a:xfrm>
            <a:custGeom>
              <a:avLst/>
              <a:gdLst/>
              <a:ahLst/>
              <a:cxnLst/>
              <a:rect l="0" t="0" r="0" b="0"/>
              <a:pathLst>
                <a:path w="1" h="12607">
                  <a:moveTo>
                    <a:pt x="0" y="0"/>
                  </a:moveTo>
                  <a:lnTo>
                    <a:pt x="0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手繪多邊形 40"/>
            <p:cNvSpPr/>
            <p:nvPr/>
          </p:nvSpPr>
          <p:spPr>
            <a:xfrm>
              <a:off x="1361389" y="1853002"/>
              <a:ext cx="3578197" cy="1204773"/>
            </a:xfrm>
            <a:custGeom>
              <a:avLst/>
              <a:gdLst/>
              <a:ahLst/>
              <a:cxnLst/>
              <a:rect l="0" t="0" r="0" b="0"/>
              <a:pathLst>
                <a:path w="3578197" h="1204773">
                  <a:moveTo>
                    <a:pt x="0" y="37817"/>
                  </a:moveTo>
                  <a:lnTo>
                    <a:pt x="58584" y="34082"/>
                  </a:lnTo>
                  <a:lnTo>
                    <a:pt x="112133" y="27840"/>
                  </a:lnTo>
                  <a:lnTo>
                    <a:pt x="163481" y="25990"/>
                  </a:lnTo>
                  <a:lnTo>
                    <a:pt x="224332" y="18673"/>
                  </a:lnTo>
                  <a:lnTo>
                    <a:pt x="286877" y="13804"/>
                  </a:lnTo>
                  <a:lnTo>
                    <a:pt x="337888" y="12961"/>
                  </a:lnTo>
                  <a:lnTo>
                    <a:pt x="395332" y="11310"/>
                  </a:lnTo>
                  <a:lnTo>
                    <a:pt x="448457" y="3974"/>
                  </a:lnTo>
                  <a:lnTo>
                    <a:pt x="499680" y="1178"/>
                  </a:lnTo>
                  <a:lnTo>
                    <a:pt x="550339" y="349"/>
                  </a:lnTo>
                  <a:lnTo>
                    <a:pt x="600831" y="104"/>
                  </a:lnTo>
                  <a:lnTo>
                    <a:pt x="651274" y="31"/>
                  </a:lnTo>
                  <a:lnTo>
                    <a:pt x="701702" y="10"/>
                  </a:lnTo>
                  <a:lnTo>
                    <a:pt x="752125" y="3"/>
                  </a:lnTo>
                  <a:lnTo>
                    <a:pt x="802548" y="1"/>
                  </a:lnTo>
                  <a:lnTo>
                    <a:pt x="852970" y="1"/>
                  </a:lnTo>
                  <a:lnTo>
                    <a:pt x="904792" y="1"/>
                  </a:lnTo>
                  <a:lnTo>
                    <a:pt x="962477" y="0"/>
                  </a:lnTo>
                  <a:lnTo>
                    <a:pt x="1015673" y="0"/>
                  </a:lnTo>
                  <a:lnTo>
                    <a:pt x="1068317" y="0"/>
                  </a:lnTo>
                  <a:lnTo>
                    <a:pt x="1126245" y="0"/>
                  </a:lnTo>
                  <a:lnTo>
                    <a:pt x="1180914" y="0"/>
                  </a:lnTo>
                  <a:lnTo>
                    <a:pt x="1239442" y="0"/>
                  </a:lnTo>
                  <a:lnTo>
                    <a:pt x="1292888" y="0"/>
                  </a:lnTo>
                  <a:lnTo>
                    <a:pt x="1344206" y="0"/>
                  </a:lnTo>
                  <a:lnTo>
                    <a:pt x="1394893" y="0"/>
                  </a:lnTo>
                  <a:lnTo>
                    <a:pt x="1445393" y="0"/>
                  </a:lnTo>
                  <a:lnTo>
                    <a:pt x="1497239" y="0"/>
                  </a:lnTo>
                  <a:lnTo>
                    <a:pt x="1556331" y="0"/>
                  </a:lnTo>
                  <a:lnTo>
                    <a:pt x="1616791" y="0"/>
                  </a:lnTo>
                  <a:lnTo>
                    <a:pt x="1670810" y="0"/>
                  </a:lnTo>
                  <a:lnTo>
                    <a:pt x="1722298" y="0"/>
                  </a:lnTo>
                  <a:lnTo>
                    <a:pt x="1773035" y="0"/>
                  </a:lnTo>
                  <a:lnTo>
                    <a:pt x="1823551" y="1401"/>
                  </a:lnTo>
                  <a:lnTo>
                    <a:pt x="1874000" y="8663"/>
                  </a:lnTo>
                  <a:lnTo>
                    <a:pt x="1924430" y="11438"/>
                  </a:lnTo>
                  <a:lnTo>
                    <a:pt x="1976255" y="12260"/>
                  </a:lnTo>
                  <a:lnTo>
                    <a:pt x="2033940" y="13904"/>
                  </a:lnTo>
                  <a:lnTo>
                    <a:pt x="2087137" y="21238"/>
                  </a:lnTo>
                  <a:lnTo>
                    <a:pt x="2138381" y="24034"/>
                  </a:lnTo>
                  <a:lnTo>
                    <a:pt x="2189046" y="24863"/>
                  </a:lnTo>
                  <a:lnTo>
                    <a:pt x="2239540" y="26509"/>
                  </a:lnTo>
                  <a:lnTo>
                    <a:pt x="2289983" y="36645"/>
                  </a:lnTo>
                  <a:lnTo>
                    <a:pt x="2340411" y="53966"/>
                  </a:lnTo>
                  <a:lnTo>
                    <a:pt x="2390835" y="61743"/>
                  </a:lnTo>
                  <a:lnTo>
                    <a:pt x="2442658" y="70895"/>
                  </a:lnTo>
                  <a:lnTo>
                    <a:pt x="2500343" y="74229"/>
                  </a:lnTo>
                  <a:lnTo>
                    <a:pt x="2554939" y="75217"/>
                  </a:lnTo>
                  <a:lnTo>
                    <a:pt x="2613446" y="76911"/>
                  </a:lnTo>
                  <a:lnTo>
                    <a:pt x="2666885" y="84260"/>
                  </a:lnTo>
                  <a:lnTo>
                    <a:pt x="2718201" y="87060"/>
                  </a:lnTo>
                  <a:lnTo>
                    <a:pt x="2770288" y="87889"/>
                  </a:lnTo>
                  <a:lnTo>
                    <a:pt x="2828051" y="88135"/>
                  </a:lnTo>
                  <a:lnTo>
                    <a:pt x="2881271" y="88208"/>
                  </a:lnTo>
                  <a:lnTo>
                    <a:pt x="2932521" y="89630"/>
                  </a:lnTo>
                  <a:lnTo>
                    <a:pt x="2983189" y="96899"/>
                  </a:lnTo>
                  <a:lnTo>
                    <a:pt x="3035084" y="99675"/>
                  </a:lnTo>
                  <a:lnTo>
                    <a:pt x="3092790" y="100498"/>
                  </a:lnTo>
                  <a:lnTo>
                    <a:pt x="3145992" y="100742"/>
                  </a:lnTo>
                  <a:lnTo>
                    <a:pt x="3198639" y="100814"/>
                  </a:lnTo>
                  <a:lnTo>
                    <a:pt x="3257968" y="100835"/>
                  </a:lnTo>
                  <a:lnTo>
                    <a:pt x="3317098" y="99441"/>
                  </a:lnTo>
                  <a:lnTo>
                    <a:pt x="3376141" y="94601"/>
                  </a:lnTo>
                  <a:lnTo>
                    <a:pt x="3434958" y="99611"/>
                  </a:lnTo>
                  <a:lnTo>
                    <a:pt x="3483922" y="100479"/>
                  </a:lnTo>
                  <a:lnTo>
                    <a:pt x="3527221" y="114119"/>
                  </a:lnTo>
                  <a:lnTo>
                    <a:pt x="3559970" y="135902"/>
                  </a:lnTo>
                  <a:lnTo>
                    <a:pt x="3571070" y="159377"/>
                  </a:lnTo>
                  <a:lnTo>
                    <a:pt x="3578196" y="220097"/>
                  </a:lnTo>
                  <a:lnTo>
                    <a:pt x="3572739" y="276083"/>
                  </a:lnTo>
                  <a:lnTo>
                    <a:pt x="3568944" y="337024"/>
                  </a:lnTo>
                  <a:lnTo>
                    <a:pt x="3557597" y="400228"/>
                  </a:lnTo>
                  <a:lnTo>
                    <a:pt x="3545604" y="456910"/>
                  </a:lnTo>
                  <a:lnTo>
                    <a:pt x="3536128" y="514949"/>
                  </a:lnTo>
                  <a:lnTo>
                    <a:pt x="3529431" y="576939"/>
                  </a:lnTo>
                  <a:lnTo>
                    <a:pt x="3519851" y="626453"/>
                  </a:lnTo>
                  <a:lnTo>
                    <a:pt x="3508142" y="676606"/>
                  </a:lnTo>
                  <a:lnTo>
                    <a:pt x="3495803" y="728349"/>
                  </a:lnTo>
                  <a:lnTo>
                    <a:pt x="3484676" y="786010"/>
                  </a:lnTo>
                  <a:lnTo>
                    <a:pt x="3479357" y="837798"/>
                  </a:lnTo>
                  <a:lnTo>
                    <a:pt x="3469456" y="897386"/>
                  </a:lnTo>
                  <a:lnTo>
                    <a:pt x="3463642" y="949855"/>
                  </a:lnTo>
                  <a:lnTo>
                    <a:pt x="3456784" y="1006019"/>
                  </a:lnTo>
                  <a:lnTo>
                    <a:pt x="3447775" y="1068497"/>
                  </a:lnTo>
                  <a:lnTo>
                    <a:pt x="3429828" y="1101710"/>
                  </a:lnTo>
                  <a:lnTo>
                    <a:pt x="3400078" y="1129291"/>
                  </a:lnTo>
                  <a:lnTo>
                    <a:pt x="3351268" y="1148513"/>
                  </a:lnTo>
                  <a:lnTo>
                    <a:pt x="3299145" y="1156387"/>
                  </a:lnTo>
                  <a:lnTo>
                    <a:pt x="3248220" y="1158720"/>
                  </a:lnTo>
                  <a:lnTo>
                    <a:pt x="3197648" y="1159411"/>
                  </a:lnTo>
                  <a:lnTo>
                    <a:pt x="3140490" y="1166308"/>
                  </a:lnTo>
                  <a:lnTo>
                    <a:pt x="3085894" y="1170530"/>
                  </a:lnTo>
                  <a:lnTo>
                    <a:pt x="3027543" y="1178473"/>
                  </a:lnTo>
                  <a:lnTo>
                    <a:pt x="2965902" y="1183005"/>
                  </a:lnTo>
                  <a:lnTo>
                    <a:pt x="2903285" y="1184348"/>
                  </a:lnTo>
                  <a:lnTo>
                    <a:pt x="2840379" y="1191438"/>
                  </a:lnTo>
                  <a:lnTo>
                    <a:pt x="2777388" y="1195717"/>
                  </a:lnTo>
                  <a:lnTo>
                    <a:pt x="2714372" y="1196985"/>
                  </a:lnTo>
                  <a:lnTo>
                    <a:pt x="2651347" y="1197361"/>
                  </a:lnTo>
                  <a:lnTo>
                    <a:pt x="2595013" y="1197472"/>
                  </a:lnTo>
                  <a:lnTo>
                    <a:pt x="2535849" y="1204772"/>
                  </a:lnTo>
                  <a:lnTo>
                    <a:pt x="2479966" y="1203102"/>
                  </a:lnTo>
                  <a:lnTo>
                    <a:pt x="2428138" y="1204309"/>
                  </a:lnTo>
                  <a:lnTo>
                    <a:pt x="2375899" y="1195796"/>
                  </a:lnTo>
                  <a:lnTo>
                    <a:pt x="2345914" y="1191151"/>
                  </a:lnTo>
                  <a:lnTo>
                    <a:pt x="2297535" y="1195010"/>
                  </a:lnTo>
                  <a:lnTo>
                    <a:pt x="2247719" y="1196776"/>
                  </a:lnTo>
                  <a:lnTo>
                    <a:pt x="2197477" y="1197299"/>
                  </a:lnTo>
                  <a:lnTo>
                    <a:pt x="2145707" y="1197454"/>
                  </a:lnTo>
                  <a:lnTo>
                    <a:pt x="2088039" y="1196099"/>
                  </a:lnTo>
                  <a:lnTo>
                    <a:pt x="2034847" y="1188850"/>
                  </a:lnTo>
                  <a:lnTo>
                    <a:pt x="1982204" y="1186080"/>
                  </a:lnTo>
                  <a:lnTo>
                    <a:pt x="1922876" y="1185259"/>
                  </a:lnTo>
                  <a:lnTo>
                    <a:pt x="1862346" y="1185016"/>
                  </a:lnTo>
                  <a:lnTo>
                    <a:pt x="1808306" y="1184944"/>
                  </a:lnTo>
                  <a:lnTo>
                    <a:pt x="1756813" y="1184923"/>
                  </a:lnTo>
                  <a:lnTo>
                    <a:pt x="1706073" y="1184916"/>
                  </a:lnTo>
                  <a:lnTo>
                    <a:pt x="1654156" y="1184914"/>
                  </a:lnTo>
                  <a:lnTo>
                    <a:pt x="1596444" y="1186314"/>
                  </a:lnTo>
                  <a:lnTo>
                    <a:pt x="1543240" y="1193577"/>
                  </a:lnTo>
                  <a:lnTo>
                    <a:pt x="1482541" y="1196741"/>
                  </a:lnTo>
                  <a:lnTo>
                    <a:pt x="1449628" y="119751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手繪多邊形 41"/>
            <p:cNvSpPr/>
            <p:nvPr/>
          </p:nvSpPr>
          <p:spPr>
            <a:xfrm>
              <a:off x="1537866" y="1991662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手繪多邊形 42"/>
            <p:cNvSpPr/>
            <p:nvPr/>
          </p:nvSpPr>
          <p:spPr>
            <a:xfrm>
              <a:off x="1462233" y="2016873"/>
              <a:ext cx="63028" cy="315138"/>
            </a:xfrm>
            <a:custGeom>
              <a:avLst/>
              <a:gdLst/>
              <a:ahLst/>
              <a:cxnLst/>
              <a:rect l="0" t="0" r="0" b="0"/>
              <a:pathLst>
                <a:path w="63028" h="315138">
                  <a:moveTo>
                    <a:pt x="63027" y="0"/>
                  </a:moveTo>
                  <a:lnTo>
                    <a:pt x="59293" y="51114"/>
                  </a:lnTo>
                  <a:lnTo>
                    <a:pt x="52174" y="114364"/>
                  </a:lnTo>
                  <a:lnTo>
                    <a:pt x="40705" y="174167"/>
                  </a:lnTo>
                  <a:lnTo>
                    <a:pt x="24952" y="226442"/>
                  </a:lnTo>
                  <a:lnTo>
                    <a:pt x="5568" y="287065"/>
                  </a:lnTo>
                  <a:lnTo>
                    <a:pt x="0" y="31513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手繪多邊形 43"/>
            <p:cNvSpPr/>
            <p:nvPr/>
          </p:nvSpPr>
          <p:spPr>
            <a:xfrm>
              <a:off x="1701737" y="2319404"/>
              <a:ext cx="37817" cy="50423"/>
            </a:xfrm>
            <a:custGeom>
              <a:avLst/>
              <a:gdLst/>
              <a:ahLst/>
              <a:cxnLst/>
              <a:rect l="0" t="0" r="0" b="0"/>
              <a:pathLst>
                <a:path w="37817" h="50423">
                  <a:moveTo>
                    <a:pt x="0" y="0"/>
                  </a:moveTo>
                  <a:lnTo>
                    <a:pt x="6692" y="20076"/>
                  </a:lnTo>
                  <a:lnTo>
                    <a:pt x="17447" y="33667"/>
                  </a:lnTo>
                  <a:lnTo>
                    <a:pt x="37816" y="5042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1432815" y="2586747"/>
              <a:ext cx="232948" cy="259533"/>
            </a:xfrm>
            <a:custGeom>
              <a:avLst/>
              <a:gdLst/>
              <a:ahLst/>
              <a:cxnLst/>
              <a:rect l="0" t="0" r="0" b="0"/>
              <a:pathLst>
                <a:path w="232948" h="259533">
                  <a:moveTo>
                    <a:pt x="42024" y="9977"/>
                  </a:moveTo>
                  <a:lnTo>
                    <a:pt x="96872" y="0"/>
                  </a:lnTo>
                  <a:lnTo>
                    <a:pt x="144179" y="1886"/>
                  </a:lnTo>
                  <a:lnTo>
                    <a:pt x="203664" y="15071"/>
                  </a:lnTo>
                  <a:lnTo>
                    <a:pt x="214212" y="21777"/>
                  </a:lnTo>
                  <a:lnTo>
                    <a:pt x="229666" y="40432"/>
                  </a:lnTo>
                  <a:lnTo>
                    <a:pt x="232947" y="51290"/>
                  </a:lnTo>
                  <a:lnTo>
                    <a:pt x="232858" y="74559"/>
                  </a:lnTo>
                  <a:lnTo>
                    <a:pt x="224414" y="95171"/>
                  </a:lnTo>
                  <a:lnTo>
                    <a:pt x="209924" y="113670"/>
                  </a:lnTo>
                  <a:lnTo>
                    <a:pt x="154343" y="156863"/>
                  </a:lnTo>
                  <a:lnTo>
                    <a:pt x="92297" y="199036"/>
                  </a:lnTo>
                  <a:lnTo>
                    <a:pt x="29399" y="231011"/>
                  </a:lnTo>
                  <a:lnTo>
                    <a:pt x="4198" y="240338"/>
                  </a:lnTo>
                  <a:lnTo>
                    <a:pt x="0" y="244787"/>
                  </a:lnTo>
                  <a:lnTo>
                    <a:pt x="1402" y="249153"/>
                  </a:lnTo>
                  <a:lnTo>
                    <a:pt x="6539" y="253464"/>
                  </a:lnTo>
                  <a:lnTo>
                    <a:pt x="40536" y="259532"/>
                  </a:lnTo>
                  <a:lnTo>
                    <a:pt x="93552" y="252919"/>
                  </a:lnTo>
                  <a:lnTo>
                    <a:pt x="156521" y="250160"/>
                  </a:lnTo>
                  <a:lnTo>
                    <a:pt x="198735" y="249682"/>
                  </a:lnTo>
                  <a:lnTo>
                    <a:pt x="231106" y="24948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1815186" y="2848834"/>
              <a:ext cx="25212" cy="50422"/>
            </a:xfrm>
            <a:custGeom>
              <a:avLst/>
              <a:gdLst/>
              <a:ahLst/>
              <a:cxnLst/>
              <a:rect l="0" t="0" r="0" b="0"/>
              <a:pathLst>
                <a:path w="25212" h="50422">
                  <a:moveTo>
                    <a:pt x="0" y="0"/>
                  </a:moveTo>
                  <a:lnTo>
                    <a:pt x="13712" y="33666"/>
                  </a:lnTo>
                  <a:lnTo>
                    <a:pt x="25211" y="5042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手繪多邊形 46"/>
            <p:cNvSpPr/>
            <p:nvPr/>
          </p:nvSpPr>
          <p:spPr>
            <a:xfrm>
              <a:off x="1979057" y="2445459"/>
              <a:ext cx="1" cy="12606"/>
            </a:xfrm>
            <a:custGeom>
              <a:avLst/>
              <a:gdLst/>
              <a:ahLst/>
              <a:cxnLst/>
              <a:rect l="0" t="0" r="0" b="0"/>
              <a:pathLst>
                <a:path w="1" h="12606">
                  <a:moveTo>
                    <a:pt x="0" y="0"/>
                  </a:moveTo>
                  <a:lnTo>
                    <a:pt x="0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手繪多邊形 47"/>
            <p:cNvSpPr/>
            <p:nvPr/>
          </p:nvSpPr>
          <p:spPr>
            <a:xfrm>
              <a:off x="2004268" y="2420249"/>
              <a:ext cx="1487445" cy="25211"/>
            </a:xfrm>
            <a:custGeom>
              <a:avLst/>
              <a:gdLst/>
              <a:ahLst/>
              <a:cxnLst/>
              <a:rect l="0" t="0" r="0" b="0"/>
              <a:pathLst>
                <a:path w="1487445" h="25211">
                  <a:moveTo>
                    <a:pt x="0" y="25210"/>
                  </a:moveTo>
                  <a:lnTo>
                    <a:pt x="61090" y="21475"/>
                  </a:lnTo>
                  <a:lnTo>
                    <a:pt x="119758" y="14357"/>
                  </a:lnTo>
                  <a:lnTo>
                    <a:pt x="175389" y="13124"/>
                  </a:lnTo>
                  <a:lnTo>
                    <a:pt x="236225" y="12758"/>
                  </a:lnTo>
                  <a:lnTo>
                    <a:pt x="291911" y="12650"/>
                  </a:lnTo>
                  <a:lnTo>
                    <a:pt x="343892" y="12618"/>
                  </a:lnTo>
                  <a:lnTo>
                    <a:pt x="394776" y="12609"/>
                  </a:lnTo>
                  <a:lnTo>
                    <a:pt x="445335" y="12606"/>
                  </a:lnTo>
                  <a:lnTo>
                    <a:pt x="495797" y="12605"/>
                  </a:lnTo>
                  <a:lnTo>
                    <a:pt x="552923" y="12604"/>
                  </a:lnTo>
                  <a:lnTo>
                    <a:pt x="607510" y="12604"/>
                  </a:lnTo>
                  <a:lnTo>
                    <a:pt x="659166" y="5913"/>
                  </a:lnTo>
                  <a:lnTo>
                    <a:pt x="716645" y="1751"/>
                  </a:lnTo>
                  <a:lnTo>
                    <a:pt x="771337" y="518"/>
                  </a:lnTo>
                  <a:lnTo>
                    <a:pt x="829716" y="153"/>
                  </a:lnTo>
                  <a:lnTo>
                    <a:pt x="884674" y="45"/>
                  </a:lnTo>
                  <a:lnTo>
                    <a:pt x="936440" y="13"/>
                  </a:lnTo>
                  <a:lnTo>
                    <a:pt x="993952" y="3"/>
                  </a:lnTo>
                  <a:lnTo>
                    <a:pt x="1055345" y="0"/>
                  </a:lnTo>
                  <a:lnTo>
                    <a:pt x="1111196" y="6691"/>
                  </a:lnTo>
                  <a:lnTo>
                    <a:pt x="1163226" y="10852"/>
                  </a:lnTo>
                  <a:lnTo>
                    <a:pt x="1214125" y="12085"/>
                  </a:lnTo>
                  <a:lnTo>
                    <a:pt x="1271380" y="12451"/>
                  </a:lnTo>
                  <a:lnTo>
                    <a:pt x="1332697" y="12559"/>
                  </a:lnTo>
                  <a:lnTo>
                    <a:pt x="1388525" y="12591"/>
                  </a:lnTo>
                  <a:lnTo>
                    <a:pt x="1446118" y="5339"/>
                  </a:lnTo>
                  <a:lnTo>
                    <a:pt x="1487444" y="126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2092506" y="2785806"/>
              <a:ext cx="1537867" cy="113450"/>
            </a:xfrm>
            <a:custGeom>
              <a:avLst/>
              <a:gdLst/>
              <a:ahLst/>
              <a:cxnLst/>
              <a:rect l="0" t="0" r="0" b="0"/>
              <a:pathLst>
                <a:path w="1537867" h="113450">
                  <a:moveTo>
                    <a:pt x="0" y="113449"/>
                  </a:moveTo>
                  <a:lnTo>
                    <a:pt x="54849" y="113449"/>
                  </a:lnTo>
                  <a:lnTo>
                    <a:pt x="105890" y="113449"/>
                  </a:lnTo>
                  <a:lnTo>
                    <a:pt x="165366" y="113449"/>
                  </a:lnTo>
                  <a:lnTo>
                    <a:pt x="219871" y="109714"/>
                  </a:lnTo>
                  <a:lnTo>
                    <a:pt x="282624" y="102596"/>
                  </a:lnTo>
                  <a:lnTo>
                    <a:pt x="332270" y="94671"/>
                  </a:lnTo>
                  <a:lnTo>
                    <a:pt x="389154" y="90145"/>
                  </a:lnTo>
                  <a:lnTo>
                    <a:pt x="443669" y="88803"/>
                  </a:lnTo>
                  <a:lnTo>
                    <a:pt x="495304" y="88406"/>
                  </a:lnTo>
                  <a:lnTo>
                    <a:pt x="546085" y="81596"/>
                  </a:lnTo>
                  <a:lnTo>
                    <a:pt x="603305" y="77400"/>
                  </a:lnTo>
                  <a:lnTo>
                    <a:pt x="657920" y="76157"/>
                  </a:lnTo>
                  <a:lnTo>
                    <a:pt x="716276" y="69096"/>
                  </a:lnTo>
                  <a:lnTo>
                    <a:pt x="771228" y="64826"/>
                  </a:lnTo>
                  <a:lnTo>
                    <a:pt x="822992" y="63560"/>
                  </a:lnTo>
                  <a:lnTo>
                    <a:pt x="880503" y="63186"/>
                  </a:lnTo>
                  <a:lnTo>
                    <a:pt x="935204" y="63074"/>
                  </a:lnTo>
                  <a:lnTo>
                    <a:pt x="995216" y="54374"/>
                  </a:lnTo>
                  <a:lnTo>
                    <a:pt x="1044515" y="50193"/>
                  </a:lnTo>
                  <a:lnTo>
                    <a:pt x="1102852" y="42106"/>
                  </a:lnTo>
                  <a:lnTo>
                    <a:pt x="1163089" y="39088"/>
                  </a:lnTo>
                  <a:lnTo>
                    <a:pt x="1217041" y="38193"/>
                  </a:lnTo>
                  <a:lnTo>
                    <a:pt x="1268509" y="37928"/>
                  </a:lnTo>
                  <a:lnTo>
                    <a:pt x="1319241" y="37850"/>
                  </a:lnTo>
                  <a:lnTo>
                    <a:pt x="1368354" y="36426"/>
                  </a:lnTo>
                  <a:lnTo>
                    <a:pt x="1427038" y="27841"/>
                  </a:lnTo>
                  <a:lnTo>
                    <a:pt x="1485472" y="19039"/>
                  </a:lnTo>
                  <a:lnTo>
                    <a:pt x="153786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4" name="群組 53"/>
          <p:cNvGrpSpPr/>
          <p:nvPr/>
        </p:nvGrpSpPr>
        <p:grpSpPr>
          <a:xfrm>
            <a:off x="1367394" y="3264884"/>
            <a:ext cx="3074514" cy="1285687"/>
            <a:chOff x="1367394" y="3264884"/>
            <a:chExt cx="3074514" cy="1285687"/>
          </a:xfrm>
        </p:grpSpPr>
        <p:sp>
          <p:nvSpPr>
            <p:cNvPr id="51" name="手繪多邊形 50"/>
            <p:cNvSpPr/>
            <p:nvPr/>
          </p:nvSpPr>
          <p:spPr>
            <a:xfrm>
              <a:off x="1367394" y="3327841"/>
              <a:ext cx="2334966" cy="1222730"/>
            </a:xfrm>
            <a:custGeom>
              <a:avLst/>
              <a:gdLst/>
              <a:ahLst/>
              <a:cxnLst/>
              <a:rect l="0" t="0" r="0" b="0"/>
              <a:pathLst>
                <a:path w="2334966" h="1222730">
                  <a:moveTo>
                    <a:pt x="6601" y="0"/>
                  </a:moveTo>
                  <a:lnTo>
                    <a:pt x="8002" y="48918"/>
                  </a:lnTo>
                  <a:lnTo>
                    <a:pt x="16665" y="97441"/>
                  </a:lnTo>
                  <a:lnTo>
                    <a:pt x="26701" y="148701"/>
                  </a:lnTo>
                  <a:lnTo>
                    <a:pt x="31698" y="204818"/>
                  </a:lnTo>
                  <a:lnTo>
                    <a:pt x="40026" y="252103"/>
                  </a:lnTo>
                  <a:lnTo>
                    <a:pt x="43116" y="307820"/>
                  </a:lnTo>
                  <a:lnTo>
                    <a:pt x="45432" y="360434"/>
                  </a:lnTo>
                  <a:lnTo>
                    <a:pt x="52966" y="411505"/>
                  </a:lnTo>
                  <a:lnTo>
                    <a:pt x="55821" y="462119"/>
                  </a:lnTo>
                  <a:lnTo>
                    <a:pt x="58067" y="512598"/>
                  </a:lnTo>
                  <a:lnTo>
                    <a:pt x="65580" y="563037"/>
                  </a:lnTo>
                  <a:lnTo>
                    <a:pt x="69830" y="613464"/>
                  </a:lnTo>
                  <a:lnTo>
                    <a:pt x="77936" y="663887"/>
                  </a:lnTo>
                  <a:lnTo>
                    <a:pt x="80960" y="714309"/>
                  </a:lnTo>
                  <a:lnTo>
                    <a:pt x="81856" y="764731"/>
                  </a:lnTo>
                  <a:lnTo>
                    <a:pt x="82122" y="816554"/>
                  </a:lnTo>
                  <a:lnTo>
                    <a:pt x="83601" y="874238"/>
                  </a:lnTo>
                  <a:lnTo>
                    <a:pt x="88911" y="910043"/>
                  </a:lnTo>
                  <a:lnTo>
                    <a:pt x="81083" y="924633"/>
                  </a:lnTo>
                  <a:lnTo>
                    <a:pt x="33027" y="961352"/>
                  </a:lnTo>
                  <a:lnTo>
                    <a:pt x="18346" y="990778"/>
                  </a:lnTo>
                  <a:lnTo>
                    <a:pt x="10081" y="1038842"/>
                  </a:lnTo>
                  <a:lnTo>
                    <a:pt x="7632" y="1088565"/>
                  </a:lnTo>
                  <a:lnTo>
                    <a:pt x="6907" y="1138780"/>
                  </a:lnTo>
                  <a:lnTo>
                    <a:pt x="0" y="1182449"/>
                  </a:lnTo>
                  <a:lnTo>
                    <a:pt x="2200" y="1193075"/>
                  </a:lnTo>
                  <a:lnTo>
                    <a:pt x="7869" y="1201558"/>
                  </a:lnTo>
                  <a:lnTo>
                    <a:pt x="15850" y="1208615"/>
                  </a:lnTo>
                  <a:lnTo>
                    <a:pt x="39657" y="1216456"/>
                  </a:lnTo>
                  <a:lnTo>
                    <a:pt x="100591" y="1221490"/>
                  </a:lnTo>
                  <a:lnTo>
                    <a:pt x="149922" y="1222362"/>
                  </a:lnTo>
                  <a:lnTo>
                    <a:pt x="200021" y="1222620"/>
                  </a:lnTo>
                  <a:lnTo>
                    <a:pt x="250347" y="1222697"/>
                  </a:lnTo>
                  <a:lnTo>
                    <a:pt x="300740" y="1222720"/>
                  </a:lnTo>
                  <a:lnTo>
                    <a:pt x="351154" y="1222726"/>
                  </a:lnTo>
                  <a:lnTo>
                    <a:pt x="412777" y="1222729"/>
                  </a:lnTo>
                  <a:lnTo>
                    <a:pt x="474858" y="1222729"/>
                  </a:lnTo>
                  <a:lnTo>
                    <a:pt x="537227" y="1222729"/>
                  </a:lnTo>
                  <a:lnTo>
                    <a:pt x="586807" y="1218994"/>
                  </a:lnTo>
                  <a:lnTo>
                    <a:pt x="640714" y="1212752"/>
                  </a:lnTo>
                  <a:lnTo>
                    <a:pt x="701039" y="1210903"/>
                  </a:lnTo>
                  <a:lnTo>
                    <a:pt x="759531" y="1210355"/>
                  </a:lnTo>
                  <a:lnTo>
                    <a:pt x="812343" y="1210192"/>
                  </a:lnTo>
                  <a:lnTo>
                    <a:pt x="867209" y="1206409"/>
                  </a:lnTo>
                  <a:lnTo>
                    <a:pt x="924083" y="1200153"/>
                  </a:lnTo>
                  <a:lnTo>
                    <a:pt x="980151" y="1198299"/>
                  </a:lnTo>
                  <a:lnTo>
                    <a:pt x="1041117" y="1194015"/>
                  </a:lnTo>
                  <a:lnTo>
                    <a:pt x="1103533" y="1187610"/>
                  </a:lnTo>
                  <a:lnTo>
                    <a:pt x="1166379" y="1185712"/>
                  </a:lnTo>
                  <a:lnTo>
                    <a:pt x="1209756" y="1183867"/>
                  </a:lnTo>
                  <a:lnTo>
                    <a:pt x="1257047" y="1178379"/>
                  </a:lnTo>
                  <a:lnTo>
                    <a:pt x="1302341" y="1175006"/>
                  </a:lnTo>
                  <a:lnTo>
                    <a:pt x="1345816" y="1173507"/>
                  </a:lnTo>
                  <a:lnTo>
                    <a:pt x="1388482" y="1172840"/>
                  </a:lnTo>
                  <a:lnTo>
                    <a:pt x="1434523" y="1172544"/>
                  </a:lnTo>
                  <a:lnTo>
                    <a:pt x="1496484" y="1168643"/>
                  </a:lnTo>
                  <a:lnTo>
                    <a:pt x="1548925" y="1162351"/>
                  </a:lnTo>
                  <a:lnTo>
                    <a:pt x="1589867" y="1160880"/>
                  </a:lnTo>
                  <a:lnTo>
                    <a:pt x="1636075" y="1160225"/>
                  </a:lnTo>
                  <a:lnTo>
                    <a:pt x="1684625" y="1159935"/>
                  </a:lnTo>
                  <a:lnTo>
                    <a:pt x="1734214" y="1159806"/>
                  </a:lnTo>
                  <a:lnTo>
                    <a:pt x="1784266" y="1159748"/>
                  </a:lnTo>
                  <a:lnTo>
                    <a:pt x="1834524" y="1159722"/>
                  </a:lnTo>
                  <a:lnTo>
                    <a:pt x="1884873" y="1159711"/>
                  </a:lnTo>
                  <a:lnTo>
                    <a:pt x="1935262" y="1159706"/>
                  </a:lnTo>
                  <a:lnTo>
                    <a:pt x="1990801" y="1153011"/>
                  </a:lnTo>
                  <a:lnTo>
                    <a:pt x="2053944" y="1148850"/>
                  </a:lnTo>
                  <a:lnTo>
                    <a:pt x="2112492" y="1147616"/>
                  </a:lnTo>
                  <a:lnTo>
                    <a:pt x="2155478" y="1147328"/>
                  </a:lnTo>
                  <a:lnTo>
                    <a:pt x="2199794" y="1147199"/>
                  </a:lnTo>
                  <a:lnTo>
                    <a:pt x="2260442" y="1147127"/>
                  </a:lnTo>
                  <a:lnTo>
                    <a:pt x="2311339" y="1147110"/>
                  </a:lnTo>
                  <a:lnTo>
                    <a:pt x="2334965" y="11471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手繪多邊形 51"/>
            <p:cNvSpPr/>
            <p:nvPr/>
          </p:nvSpPr>
          <p:spPr>
            <a:xfrm>
              <a:off x="1512655" y="3315236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手繪多邊形 52"/>
            <p:cNvSpPr/>
            <p:nvPr/>
          </p:nvSpPr>
          <p:spPr>
            <a:xfrm>
              <a:off x="1537866" y="3264884"/>
              <a:ext cx="2904042" cy="1159818"/>
            </a:xfrm>
            <a:custGeom>
              <a:avLst/>
              <a:gdLst/>
              <a:ahLst/>
              <a:cxnLst/>
              <a:rect l="0" t="0" r="0" b="0"/>
              <a:pathLst>
                <a:path w="2904042" h="1159818">
                  <a:moveTo>
                    <a:pt x="0" y="50352"/>
                  </a:moveTo>
                  <a:lnTo>
                    <a:pt x="58583" y="50352"/>
                  </a:lnTo>
                  <a:lnTo>
                    <a:pt x="112132" y="50352"/>
                  </a:lnTo>
                  <a:lnTo>
                    <a:pt x="170951" y="50352"/>
                  </a:lnTo>
                  <a:lnTo>
                    <a:pt x="216039" y="50352"/>
                  </a:lnTo>
                  <a:lnTo>
                    <a:pt x="259421" y="50352"/>
                  </a:lnTo>
                  <a:lnTo>
                    <a:pt x="305781" y="50352"/>
                  </a:lnTo>
                  <a:lnTo>
                    <a:pt x="355798" y="48951"/>
                  </a:lnTo>
                  <a:lnTo>
                    <a:pt x="410708" y="43660"/>
                  </a:lnTo>
                  <a:lnTo>
                    <a:pt x="467794" y="40374"/>
                  </a:lnTo>
                  <a:lnTo>
                    <a:pt x="521644" y="38914"/>
                  </a:lnTo>
                  <a:lnTo>
                    <a:pt x="564252" y="38265"/>
                  </a:lnTo>
                  <a:lnTo>
                    <a:pt x="609334" y="37977"/>
                  </a:lnTo>
                  <a:lnTo>
                    <a:pt x="654581" y="36448"/>
                  </a:lnTo>
                  <a:lnTo>
                    <a:pt x="711552" y="29113"/>
                  </a:lnTo>
                  <a:lnTo>
                    <a:pt x="768116" y="26318"/>
                  </a:lnTo>
                  <a:lnTo>
                    <a:pt x="818058" y="25664"/>
                  </a:lnTo>
                  <a:lnTo>
                    <a:pt x="881219" y="25296"/>
                  </a:lnTo>
                  <a:lnTo>
                    <a:pt x="929019" y="25210"/>
                  </a:lnTo>
                  <a:lnTo>
                    <a:pt x="978742" y="25171"/>
                  </a:lnTo>
                  <a:lnTo>
                    <a:pt x="1041034" y="25150"/>
                  </a:lnTo>
                  <a:lnTo>
                    <a:pt x="1087352" y="25145"/>
                  </a:lnTo>
                  <a:lnTo>
                    <a:pt x="1147291" y="25142"/>
                  </a:lnTo>
                  <a:lnTo>
                    <a:pt x="1200533" y="25141"/>
                  </a:lnTo>
                  <a:lnTo>
                    <a:pt x="1246012" y="25141"/>
                  </a:lnTo>
                  <a:lnTo>
                    <a:pt x="1297505" y="25141"/>
                  </a:lnTo>
                  <a:lnTo>
                    <a:pt x="1348403" y="25141"/>
                  </a:lnTo>
                  <a:lnTo>
                    <a:pt x="1410920" y="25141"/>
                  </a:lnTo>
                  <a:lnTo>
                    <a:pt x="1454834" y="25141"/>
                  </a:lnTo>
                  <a:lnTo>
                    <a:pt x="1499562" y="25141"/>
                  </a:lnTo>
                  <a:lnTo>
                    <a:pt x="1560442" y="23740"/>
                  </a:lnTo>
                  <a:lnTo>
                    <a:pt x="1611394" y="18449"/>
                  </a:lnTo>
                  <a:lnTo>
                    <a:pt x="1662985" y="15163"/>
                  </a:lnTo>
                  <a:lnTo>
                    <a:pt x="1711125" y="13703"/>
                  </a:lnTo>
                  <a:lnTo>
                    <a:pt x="1772526" y="11481"/>
                  </a:lnTo>
                  <a:lnTo>
                    <a:pt x="1818636" y="5997"/>
                  </a:lnTo>
                  <a:lnTo>
                    <a:pt x="1878457" y="1727"/>
                  </a:lnTo>
                  <a:lnTo>
                    <a:pt x="1921741" y="729"/>
                  </a:lnTo>
                  <a:lnTo>
                    <a:pt x="1968990" y="285"/>
                  </a:lnTo>
                  <a:lnTo>
                    <a:pt x="2018001" y="88"/>
                  </a:lnTo>
                  <a:lnTo>
                    <a:pt x="2071531" y="0"/>
                  </a:lnTo>
                  <a:lnTo>
                    <a:pt x="2122401" y="1362"/>
                  </a:lnTo>
                  <a:lnTo>
                    <a:pt x="2178864" y="8602"/>
                  </a:lnTo>
                  <a:lnTo>
                    <a:pt x="2223327" y="10787"/>
                  </a:lnTo>
                  <a:lnTo>
                    <a:pt x="2271101" y="11758"/>
                  </a:lnTo>
                  <a:lnTo>
                    <a:pt x="2320346" y="12190"/>
                  </a:lnTo>
                  <a:lnTo>
                    <a:pt x="2370245" y="12382"/>
                  </a:lnTo>
                  <a:lnTo>
                    <a:pt x="2420434" y="12467"/>
                  </a:lnTo>
                  <a:lnTo>
                    <a:pt x="2469352" y="12505"/>
                  </a:lnTo>
                  <a:lnTo>
                    <a:pt x="2514437" y="12522"/>
                  </a:lnTo>
                  <a:lnTo>
                    <a:pt x="2557817" y="12530"/>
                  </a:lnTo>
                  <a:lnTo>
                    <a:pt x="2600441" y="12533"/>
                  </a:lnTo>
                  <a:lnTo>
                    <a:pt x="2662409" y="12535"/>
                  </a:lnTo>
                  <a:lnTo>
                    <a:pt x="2716875" y="12535"/>
                  </a:lnTo>
                  <a:lnTo>
                    <a:pt x="2768494" y="12535"/>
                  </a:lnTo>
                  <a:lnTo>
                    <a:pt x="2819272" y="12535"/>
                  </a:lnTo>
                  <a:lnTo>
                    <a:pt x="2852969" y="12535"/>
                  </a:lnTo>
                  <a:lnTo>
                    <a:pt x="2865597" y="16737"/>
                  </a:lnTo>
                  <a:lnTo>
                    <a:pt x="2883362" y="32610"/>
                  </a:lnTo>
                  <a:lnTo>
                    <a:pt x="2887259" y="42726"/>
                  </a:lnTo>
                  <a:lnTo>
                    <a:pt x="2887186" y="92887"/>
                  </a:lnTo>
                  <a:lnTo>
                    <a:pt x="2886808" y="143723"/>
                  </a:lnTo>
                  <a:lnTo>
                    <a:pt x="2886697" y="199403"/>
                  </a:lnTo>
                  <a:lnTo>
                    <a:pt x="2882929" y="251383"/>
                  </a:lnTo>
                  <a:lnTo>
                    <a:pt x="2876677" y="302266"/>
                  </a:lnTo>
                  <a:lnTo>
                    <a:pt x="2874824" y="356560"/>
                  </a:lnTo>
                  <a:lnTo>
                    <a:pt x="2870540" y="413264"/>
                  </a:lnTo>
                  <a:lnTo>
                    <a:pt x="2867871" y="469283"/>
                  </a:lnTo>
                  <a:lnTo>
                    <a:pt x="2872215" y="530233"/>
                  </a:lnTo>
                  <a:lnTo>
                    <a:pt x="2873503" y="592645"/>
                  </a:lnTo>
                  <a:lnTo>
                    <a:pt x="2873884" y="651755"/>
                  </a:lnTo>
                  <a:lnTo>
                    <a:pt x="2873997" y="708486"/>
                  </a:lnTo>
                  <a:lnTo>
                    <a:pt x="2874031" y="765913"/>
                  </a:lnTo>
                  <a:lnTo>
                    <a:pt x="2874040" y="818411"/>
                  </a:lnTo>
                  <a:lnTo>
                    <a:pt x="2877778" y="873182"/>
                  </a:lnTo>
                  <a:lnTo>
                    <a:pt x="2884021" y="930029"/>
                  </a:lnTo>
                  <a:lnTo>
                    <a:pt x="2892822" y="992737"/>
                  </a:lnTo>
                  <a:lnTo>
                    <a:pt x="2904041" y="1032681"/>
                  </a:lnTo>
                  <a:lnTo>
                    <a:pt x="2903846" y="1044185"/>
                  </a:lnTo>
                  <a:lnTo>
                    <a:pt x="2896161" y="1064436"/>
                  </a:lnTo>
                  <a:lnTo>
                    <a:pt x="2876084" y="1091587"/>
                  </a:lnTo>
                  <a:lnTo>
                    <a:pt x="2845703" y="1110680"/>
                  </a:lnTo>
                  <a:lnTo>
                    <a:pt x="2785394" y="1134061"/>
                  </a:lnTo>
                  <a:lnTo>
                    <a:pt x="2735303" y="1151157"/>
                  </a:lnTo>
                  <a:lnTo>
                    <a:pt x="2701467" y="11598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5" name="手繪多邊形 54"/>
          <p:cNvSpPr/>
          <p:nvPr/>
        </p:nvSpPr>
        <p:spPr>
          <a:xfrm>
            <a:off x="5004367" y="2142928"/>
            <a:ext cx="176477" cy="12606"/>
          </a:xfrm>
          <a:custGeom>
            <a:avLst/>
            <a:gdLst/>
            <a:ahLst/>
            <a:cxnLst/>
            <a:rect l="0" t="0" r="0" b="0"/>
            <a:pathLst>
              <a:path w="176477" h="12606">
                <a:moveTo>
                  <a:pt x="0" y="0"/>
                </a:moveTo>
                <a:lnTo>
                  <a:pt x="51113" y="3735"/>
                </a:lnTo>
                <a:lnTo>
                  <a:pt x="107672" y="10853"/>
                </a:lnTo>
                <a:lnTo>
                  <a:pt x="136093" y="11827"/>
                </a:lnTo>
                <a:lnTo>
                  <a:pt x="176476" y="1260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8" name="群組 57"/>
          <p:cNvGrpSpPr/>
          <p:nvPr/>
        </p:nvGrpSpPr>
        <p:grpSpPr>
          <a:xfrm>
            <a:off x="4878312" y="2848834"/>
            <a:ext cx="239482" cy="660476"/>
            <a:chOff x="4878312" y="2848834"/>
            <a:chExt cx="239482" cy="660476"/>
          </a:xfrm>
        </p:grpSpPr>
        <p:sp>
          <p:nvSpPr>
            <p:cNvPr id="56" name="手繪多邊形 55"/>
            <p:cNvSpPr/>
            <p:nvPr/>
          </p:nvSpPr>
          <p:spPr>
            <a:xfrm>
              <a:off x="4903524" y="2848834"/>
              <a:ext cx="214270" cy="660476"/>
            </a:xfrm>
            <a:custGeom>
              <a:avLst/>
              <a:gdLst/>
              <a:ahLst/>
              <a:cxnLst/>
              <a:rect l="0" t="0" r="0" b="0"/>
              <a:pathLst>
                <a:path w="214270" h="660476">
                  <a:moveTo>
                    <a:pt x="37816" y="0"/>
                  </a:moveTo>
                  <a:lnTo>
                    <a:pt x="24104" y="54848"/>
                  </a:lnTo>
                  <a:lnTo>
                    <a:pt x="12277" y="105890"/>
                  </a:lnTo>
                  <a:lnTo>
                    <a:pt x="3637" y="161631"/>
                  </a:lnTo>
                  <a:lnTo>
                    <a:pt x="1077" y="213628"/>
                  </a:lnTo>
                  <a:lnTo>
                    <a:pt x="319" y="264517"/>
                  </a:lnTo>
                  <a:lnTo>
                    <a:pt x="94" y="315078"/>
                  </a:lnTo>
                  <a:lnTo>
                    <a:pt x="27" y="365541"/>
                  </a:lnTo>
                  <a:lnTo>
                    <a:pt x="8" y="415975"/>
                  </a:lnTo>
                  <a:lnTo>
                    <a:pt x="2" y="466400"/>
                  </a:lnTo>
                  <a:lnTo>
                    <a:pt x="0" y="516823"/>
                  </a:lnTo>
                  <a:lnTo>
                    <a:pt x="0" y="570980"/>
                  </a:lnTo>
                  <a:lnTo>
                    <a:pt x="3734" y="623909"/>
                  </a:lnTo>
                  <a:lnTo>
                    <a:pt x="6691" y="638636"/>
                  </a:lnTo>
                  <a:lnTo>
                    <a:pt x="14265" y="648453"/>
                  </a:lnTo>
                  <a:lnTo>
                    <a:pt x="37620" y="659362"/>
                  </a:lnTo>
                  <a:lnTo>
                    <a:pt x="62940" y="660475"/>
                  </a:lnTo>
                  <a:lnTo>
                    <a:pt x="120123" y="649778"/>
                  </a:lnTo>
                  <a:lnTo>
                    <a:pt x="162113" y="631539"/>
                  </a:lnTo>
                  <a:lnTo>
                    <a:pt x="171102" y="621312"/>
                  </a:lnTo>
                  <a:lnTo>
                    <a:pt x="189264" y="564646"/>
                  </a:lnTo>
                  <a:lnTo>
                    <a:pt x="198006" y="516053"/>
                  </a:lnTo>
                  <a:lnTo>
                    <a:pt x="204331" y="462438"/>
                  </a:lnTo>
                  <a:lnTo>
                    <a:pt x="211341" y="405935"/>
                  </a:lnTo>
                  <a:lnTo>
                    <a:pt x="213418" y="349976"/>
                  </a:lnTo>
                  <a:lnTo>
                    <a:pt x="214033" y="292778"/>
                  </a:lnTo>
                  <a:lnTo>
                    <a:pt x="214215" y="236614"/>
                  </a:lnTo>
                  <a:lnTo>
                    <a:pt x="214269" y="175620"/>
                  </a:lnTo>
                  <a:lnTo>
                    <a:pt x="210550" y="120665"/>
                  </a:lnTo>
                  <a:lnTo>
                    <a:pt x="201686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 56"/>
            <p:cNvSpPr/>
            <p:nvPr/>
          </p:nvSpPr>
          <p:spPr>
            <a:xfrm>
              <a:off x="4878312" y="2861439"/>
              <a:ext cx="113451" cy="12607"/>
            </a:xfrm>
            <a:custGeom>
              <a:avLst/>
              <a:gdLst/>
              <a:ahLst/>
              <a:cxnLst/>
              <a:rect l="0" t="0" r="0" b="0"/>
              <a:pathLst>
                <a:path w="113451" h="12607">
                  <a:moveTo>
                    <a:pt x="113450" y="0"/>
                  </a:moveTo>
                  <a:lnTo>
                    <a:pt x="68578" y="9977"/>
                  </a:lnTo>
                  <a:lnTo>
                    <a:pt x="30591" y="11827"/>
                  </a:lnTo>
                  <a:lnTo>
                    <a:pt x="0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5" name="群組 64"/>
          <p:cNvGrpSpPr/>
          <p:nvPr/>
        </p:nvGrpSpPr>
        <p:grpSpPr>
          <a:xfrm>
            <a:off x="4934557" y="2168924"/>
            <a:ext cx="1730054" cy="424870"/>
            <a:chOff x="4934557" y="2168924"/>
            <a:chExt cx="1730054" cy="424870"/>
          </a:xfrm>
        </p:grpSpPr>
        <p:sp>
          <p:nvSpPr>
            <p:cNvPr id="59" name="手繪多邊形 58"/>
            <p:cNvSpPr/>
            <p:nvPr/>
          </p:nvSpPr>
          <p:spPr>
            <a:xfrm>
              <a:off x="4934557" y="2268982"/>
              <a:ext cx="188593" cy="324812"/>
            </a:xfrm>
            <a:custGeom>
              <a:avLst/>
              <a:gdLst/>
              <a:ahLst/>
              <a:cxnLst/>
              <a:rect l="0" t="0" r="0" b="0"/>
              <a:pathLst>
                <a:path w="188593" h="324812">
                  <a:moveTo>
                    <a:pt x="44599" y="12606"/>
                  </a:moveTo>
                  <a:lnTo>
                    <a:pt x="27054" y="71933"/>
                  </a:lnTo>
                  <a:lnTo>
                    <a:pt x="12240" y="126725"/>
                  </a:lnTo>
                  <a:lnTo>
                    <a:pt x="4126" y="186310"/>
                  </a:lnTo>
                  <a:lnTo>
                    <a:pt x="0" y="213061"/>
                  </a:lnTo>
                  <a:lnTo>
                    <a:pt x="2834" y="238957"/>
                  </a:lnTo>
                  <a:lnTo>
                    <a:pt x="18996" y="277159"/>
                  </a:lnTo>
                  <a:lnTo>
                    <a:pt x="37422" y="294989"/>
                  </a:lnTo>
                  <a:lnTo>
                    <a:pt x="83487" y="317849"/>
                  </a:lnTo>
                  <a:lnTo>
                    <a:pt x="127241" y="324811"/>
                  </a:lnTo>
                  <a:lnTo>
                    <a:pt x="168995" y="320182"/>
                  </a:lnTo>
                  <a:lnTo>
                    <a:pt x="177952" y="312898"/>
                  </a:lnTo>
                  <a:lnTo>
                    <a:pt x="187904" y="289865"/>
                  </a:lnTo>
                  <a:lnTo>
                    <a:pt x="188592" y="264688"/>
                  </a:lnTo>
                  <a:lnTo>
                    <a:pt x="184312" y="207596"/>
                  </a:lnTo>
                  <a:lnTo>
                    <a:pt x="183571" y="158930"/>
                  </a:lnTo>
                  <a:lnTo>
                    <a:pt x="183352" y="109029"/>
                  </a:lnTo>
                  <a:lnTo>
                    <a:pt x="183286" y="58761"/>
                  </a:lnTo>
                  <a:lnTo>
                    <a:pt x="17065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手繪多邊形 59"/>
            <p:cNvSpPr/>
            <p:nvPr/>
          </p:nvSpPr>
          <p:spPr>
            <a:xfrm>
              <a:off x="5080000" y="2256377"/>
              <a:ext cx="12606" cy="1"/>
            </a:xfrm>
            <a:custGeom>
              <a:avLst/>
              <a:gdLst/>
              <a:ahLst/>
              <a:cxnLst/>
              <a:rect l="0" t="0" r="0" b="0"/>
              <a:pathLst>
                <a:path w="12606" h="1">
                  <a:moveTo>
                    <a:pt x="12605" y="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手繪多邊形 60"/>
            <p:cNvSpPr/>
            <p:nvPr/>
          </p:nvSpPr>
          <p:spPr>
            <a:xfrm>
              <a:off x="5016972" y="2256377"/>
              <a:ext cx="37818" cy="12606"/>
            </a:xfrm>
            <a:custGeom>
              <a:avLst/>
              <a:gdLst/>
              <a:ahLst/>
              <a:cxnLst/>
              <a:rect l="0" t="0" r="0" b="0"/>
              <a:pathLst>
                <a:path w="37818" h="12606">
                  <a:moveTo>
                    <a:pt x="37817" y="0"/>
                  </a:moveTo>
                  <a:lnTo>
                    <a:pt x="0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手繪多邊形 61"/>
            <p:cNvSpPr/>
            <p:nvPr/>
          </p:nvSpPr>
          <p:spPr>
            <a:xfrm>
              <a:off x="4965565" y="2243772"/>
              <a:ext cx="26198" cy="25211"/>
            </a:xfrm>
            <a:custGeom>
              <a:avLst/>
              <a:gdLst/>
              <a:ahLst/>
              <a:cxnLst/>
              <a:rect l="0" t="0" r="0" b="0"/>
              <a:pathLst>
                <a:path w="26198" h="25211">
                  <a:moveTo>
                    <a:pt x="26197" y="25210"/>
                  </a:moveTo>
                  <a:lnTo>
                    <a:pt x="6121" y="18519"/>
                  </a:lnTo>
                  <a:lnTo>
                    <a:pt x="1608" y="15147"/>
                  </a:lnTo>
                  <a:lnTo>
                    <a:pt x="0" y="11498"/>
                  </a:lnTo>
                  <a:lnTo>
                    <a:pt x="98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手繪多邊形 62"/>
            <p:cNvSpPr/>
            <p:nvPr/>
          </p:nvSpPr>
          <p:spPr>
            <a:xfrm>
              <a:off x="4979156" y="2294193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手繪多邊形 63"/>
            <p:cNvSpPr/>
            <p:nvPr/>
          </p:nvSpPr>
          <p:spPr>
            <a:xfrm>
              <a:off x="4991762" y="2168924"/>
              <a:ext cx="1672849" cy="339563"/>
            </a:xfrm>
            <a:custGeom>
              <a:avLst/>
              <a:gdLst/>
              <a:ahLst/>
              <a:cxnLst/>
              <a:rect l="0" t="0" r="0" b="0"/>
              <a:pathLst>
                <a:path w="1672849" h="339563">
                  <a:moveTo>
                    <a:pt x="0" y="339562"/>
                  </a:moveTo>
                  <a:lnTo>
                    <a:pt x="52634" y="304472"/>
                  </a:lnTo>
                  <a:lnTo>
                    <a:pt x="111344" y="280705"/>
                  </a:lnTo>
                  <a:lnTo>
                    <a:pt x="173155" y="254223"/>
                  </a:lnTo>
                  <a:lnTo>
                    <a:pt x="220778" y="235842"/>
                  </a:lnTo>
                  <a:lnTo>
                    <a:pt x="271771" y="216390"/>
                  </a:lnTo>
                  <a:lnTo>
                    <a:pt x="326646" y="197270"/>
                  </a:lnTo>
                  <a:lnTo>
                    <a:pt x="379347" y="180005"/>
                  </a:lnTo>
                  <a:lnTo>
                    <a:pt x="438519" y="163108"/>
                  </a:lnTo>
                  <a:lnTo>
                    <a:pt x="497777" y="146283"/>
                  </a:lnTo>
                  <a:lnTo>
                    <a:pt x="554768" y="129472"/>
                  </a:lnTo>
                  <a:lnTo>
                    <a:pt x="614787" y="112664"/>
                  </a:lnTo>
                  <a:lnTo>
                    <a:pt x="674212" y="95857"/>
                  </a:lnTo>
                  <a:lnTo>
                    <a:pt x="723282" y="83251"/>
                  </a:lnTo>
                  <a:lnTo>
                    <a:pt x="773303" y="70646"/>
                  </a:lnTo>
                  <a:lnTo>
                    <a:pt x="823606" y="64732"/>
                  </a:lnTo>
                  <a:lnTo>
                    <a:pt x="873993" y="56288"/>
                  </a:lnTo>
                  <a:lnTo>
                    <a:pt x="918804" y="48858"/>
                  </a:lnTo>
                  <a:lnTo>
                    <a:pt x="967199" y="42288"/>
                  </a:lnTo>
                  <a:lnTo>
                    <a:pt x="1025942" y="37188"/>
                  </a:lnTo>
                  <a:lnTo>
                    <a:pt x="1078829" y="28830"/>
                  </a:lnTo>
                  <a:lnTo>
                    <a:pt x="1129981" y="25731"/>
                  </a:lnTo>
                  <a:lnTo>
                    <a:pt x="1180620" y="23412"/>
                  </a:lnTo>
                  <a:lnTo>
                    <a:pt x="1231105" y="15877"/>
                  </a:lnTo>
                  <a:lnTo>
                    <a:pt x="1285748" y="13022"/>
                  </a:lnTo>
                  <a:lnTo>
                    <a:pt x="1335241" y="12354"/>
                  </a:lnTo>
                  <a:lnTo>
                    <a:pt x="1398150" y="11979"/>
                  </a:lnTo>
                  <a:lnTo>
                    <a:pt x="1445890" y="8156"/>
                  </a:lnTo>
                  <a:lnTo>
                    <a:pt x="1498388" y="3189"/>
                  </a:lnTo>
                  <a:lnTo>
                    <a:pt x="1549733" y="981"/>
                  </a:lnTo>
                  <a:lnTo>
                    <a:pt x="1600564" y="0"/>
                  </a:lnTo>
                  <a:lnTo>
                    <a:pt x="1648368" y="964"/>
                  </a:lnTo>
                  <a:lnTo>
                    <a:pt x="1672848" y="39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8" name="群組 77"/>
          <p:cNvGrpSpPr/>
          <p:nvPr/>
        </p:nvGrpSpPr>
        <p:grpSpPr>
          <a:xfrm>
            <a:off x="6789561" y="1582018"/>
            <a:ext cx="2916137" cy="1153367"/>
            <a:chOff x="6789561" y="1582018"/>
            <a:chExt cx="2916137" cy="1153367"/>
          </a:xfrm>
        </p:grpSpPr>
        <p:sp>
          <p:nvSpPr>
            <p:cNvPr id="66" name="手繪多邊形 65"/>
            <p:cNvSpPr/>
            <p:nvPr/>
          </p:nvSpPr>
          <p:spPr>
            <a:xfrm>
              <a:off x="6789561" y="1582018"/>
              <a:ext cx="450675" cy="737387"/>
            </a:xfrm>
            <a:custGeom>
              <a:avLst/>
              <a:gdLst/>
              <a:ahLst/>
              <a:cxnLst/>
              <a:rect l="0" t="0" r="0" b="0"/>
              <a:pathLst>
                <a:path w="450675" h="737387">
                  <a:moveTo>
                    <a:pt x="93020" y="699570"/>
                  </a:moveTo>
                  <a:lnTo>
                    <a:pt x="75474" y="646935"/>
                  </a:lnTo>
                  <a:lnTo>
                    <a:pt x="70079" y="597292"/>
                  </a:lnTo>
                  <a:lnTo>
                    <a:pt x="65083" y="554670"/>
                  </a:lnTo>
                  <a:lnTo>
                    <a:pt x="59594" y="509115"/>
                  </a:lnTo>
                  <a:lnTo>
                    <a:pt x="57154" y="465526"/>
                  </a:lnTo>
                  <a:lnTo>
                    <a:pt x="55782" y="408305"/>
                  </a:lnTo>
                  <a:lnTo>
                    <a:pt x="48682" y="349177"/>
                  </a:lnTo>
                  <a:lnTo>
                    <a:pt x="37708" y="293997"/>
                  </a:lnTo>
                  <a:lnTo>
                    <a:pt x="32278" y="235473"/>
                  </a:lnTo>
                  <a:lnTo>
                    <a:pt x="30669" y="180472"/>
                  </a:lnTo>
                  <a:lnTo>
                    <a:pt x="21462" y="120359"/>
                  </a:lnTo>
                  <a:lnTo>
                    <a:pt x="14456" y="59723"/>
                  </a:lnTo>
                  <a:lnTo>
                    <a:pt x="0" y="6869"/>
                  </a:lnTo>
                  <a:lnTo>
                    <a:pt x="1593" y="1067"/>
                  </a:lnTo>
                  <a:lnTo>
                    <a:pt x="6858" y="0"/>
                  </a:lnTo>
                  <a:lnTo>
                    <a:pt x="55736" y="16908"/>
                  </a:lnTo>
                  <a:lnTo>
                    <a:pt x="107632" y="46646"/>
                  </a:lnTo>
                  <a:lnTo>
                    <a:pt x="166507" y="73434"/>
                  </a:lnTo>
                  <a:lnTo>
                    <a:pt x="215481" y="90443"/>
                  </a:lnTo>
                  <a:lnTo>
                    <a:pt x="265474" y="112601"/>
                  </a:lnTo>
                  <a:lnTo>
                    <a:pt x="328823" y="145184"/>
                  </a:lnTo>
                  <a:lnTo>
                    <a:pt x="382214" y="185286"/>
                  </a:lnTo>
                  <a:lnTo>
                    <a:pt x="413853" y="214623"/>
                  </a:lnTo>
                  <a:lnTo>
                    <a:pt x="434276" y="254440"/>
                  </a:lnTo>
                  <a:lnTo>
                    <a:pt x="449199" y="295028"/>
                  </a:lnTo>
                  <a:lnTo>
                    <a:pt x="450674" y="320888"/>
                  </a:lnTo>
                  <a:lnTo>
                    <a:pt x="440209" y="371726"/>
                  </a:lnTo>
                  <a:lnTo>
                    <a:pt x="406843" y="424865"/>
                  </a:lnTo>
                  <a:lnTo>
                    <a:pt x="365965" y="484221"/>
                  </a:lnTo>
                  <a:lnTo>
                    <a:pt x="317404" y="537497"/>
                  </a:lnTo>
                  <a:lnTo>
                    <a:pt x="260294" y="595228"/>
                  </a:lnTo>
                  <a:lnTo>
                    <a:pt x="210564" y="638342"/>
                  </a:lnTo>
                  <a:lnTo>
                    <a:pt x="148193" y="677256"/>
                  </a:lnTo>
                  <a:lnTo>
                    <a:pt x="87732" y="720407"/>
                  </a:lnTo>
                  <a:lnTo>
                    <a:pt x="67808" y="7373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手繪多邊形 66"/>
            <p:cNvSpPr/>
            <p:nvPr/>
          </p:nvSpPr>
          <p:spPr>
            <a:xfrm>
              <a:off x="7127126" y="2023546"/>
              <a:ext cx="383786" cy="304925"/>
            </a:xfrm>
            <a:custGeom>
              <a:avLst/>
              <a:gdLst/>
              <a:ahLst/>
              <a:cxnLst/>
              <a:rect l="0" t="0" r="0" b="0"/>
              <a:pathLst>
                <a:path w="383786" h="304925">
                  <a:moveTo>
                    <a:pt x="70590" y="182409"/>
                  </a:moveTo>
                  <a:lnTo>
                    <a:pt x="129918" y="164864"/>
                  </a:lnTo>
                  <a:lnTo>
                    <a:pt x="183722" y="146086"/>
                  </a:lnTo>
                  <a:lnTo>
                    <a:pt x="237324" y="122781"/>
                  </a:lnTo>
                  <a:lnTo>
                    <a:pt x="295564" y="99874"/>
                  </a:lnTo>
                  <a:lnTo>
                    <a:pt x="333334" y="84812"/>
                  </a:lnTo>
                  <a:lnTo>
                    <a:pt x="380713" y="47272"/>
                  </a:lnTo>
                  <a:lnTo>
                    <a:pt x="383785" y="37694"/>
                  </a:lnTo>
                  <a:lnTo>
                    <a:pt x="379728" y="15847"/>
                  </a:lnTo>
                  <a:lnTo>
                    <a:pt x="371923" y="8341"/>
                  </a:lnTo>
                  <a:lnTo>
                    <a:pt x="348312" y="0"/>
                  </a:lnTo>
                  <a:lnTo>
                    <a:pt x="310214" y="1996"/>
                  </a:lnTo>
                  <a:lnTo>
                    <a:pt x="258930" y="11458"/>
                  </a:lnTo>
                  <a:lnTo>
                    <a:pt x="206074" y="29824"/>
                  </a:lnTo>
                  <a:lnTo>
                    <a:pt x="156749" y="62526"/>
                  </a:lnTo>
                  <a:lnTo>
                    <a:pt x="95528" y="113503"/>
                  </a:lnTo>
                  <a:lnTo>
                    <a:pt x="37690" y="176308"/>
                  </a:lnTo>
                  <a:lnTo>
                    <a:pt x="11976" y="202856"/>
                  </a:lnTo>
                  <a:lnTo>
                    <a:pt x="2522" y="227445"/>
                  </a:lnTo>
                  <a:lnTo>
                    <a:pt x="0" y="241846"/>
                  </a:lnTo>
                  <a:lnTo>
                    <a:pt x="4669" y="265317"/>
                  </a:lnTo>
                  <a:lnTo>
                    <a:pt x="9835" y="275497"/>
                  </a:lnTo>
                  <a:lnTo>
                    <a:pt x="26781" y="290544"/>
                  </a:lnTo>
                  <a:lnTo>
                    <a:pt x="37182" y="296517"/>
                  </a:lnTo>
                  <a:lnTo>
                    <a:pt x="85280" y="304924"/>
                  </a:lnTo>
                  <a:lnTo>
                    <a:pt x="116337" y="299421"/>
                  </a:lnTo>
                  <a:lnTo>
                    <a:pt x="177203" y="279755"/>
                  </a:lnTo>
                  <a:lnTo>
                    <a:pt x="240374" y="262383"/>
                  </a:lnTo>
                  <a:lnTo>
                    <a:pt x="284884" y="24543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 67"/>
            <p:cNvSpPr/>
            <p:nvPr/>
          </p:nvSpPr>
          <p:spPr>
            <a:xfrm>
              <a:off x="7651514" y="1651315"/>
              <a:ext cx="37749" cy="882383"/>
            </a:xfrm>
            <a:custGeom>
              <a:avLst/>
              <a:gdLst/>
              <a:ahLst/>
              <a:cxnLst/>
              <a:rect l="0" t="0" r="0" b="0"/>
              <a:pathLst>
                <a:path w="37749" h="882383">
                  <a:moveTo>
                    <a:pt x="25210" y="0"/>
                  </a:moveTo>
                  <a:lnTo>
                    <a:pt x="25210" y="48917"/>
                  </a:lnTo>
                  <a:lnTo>
                    <a:pt x="25210" y="100242"/>
                  </a:lnTo>
                  <a:lnTo>
                    <a:pt x="25210" y="143995"/>
                  </a:lnTo>
                  <a:lnTo>
                    <a:pt x="25210" y="187718"/>
                  </a:lnTo>
                  <a:lnTo>
                    <a:pt x="25210" y="231895"/>
                  </a:lnTo>
                  <a:lnTo>
                    <a:pt x="25210" y="279541"/>
                  </a:lnTo>
                  <a:lnTo>
                    <a:pt x="31902" y="333536"/>
                  </a:lnTo>
                  <a:lnTo>
                    <a:pt x="36063" y="396221"/>
                  </a:lnTo>
                  <a:lnTo>
                    <a:pt x="37037" y="439879"/>
                  </a:lnTo>
                  <a:lnTo>
                    <a:pt x="37469" y="484027"/>
                  </a:lnTo>
                  <a:lnTo>
                    <a:pt x="37662" y="531660"/>
                  </a:lnTo>
                  <a:lnTo>
                    <a:pt x="37748" y="580843"/>
                  </a:lnTo>
                  <a:lnTo>
                    <a:pt x="36385" y="629313"/>
                  </a:lnTo>
                  <a:lnTo>
                    <a:pt x="31111" y="674199"/>
                  </a:lnTo>
                  <a:lnTo>
                    <a:pt x="26958" y="732149"/>
                  </a:lnTo>
                  <a:lnTo>
                    <a:pt x="19036" y="784801"/>
                  </a:lnTo>
                  <a:lnTo>
                    <a:pt x="5212" y="841320"/>
                  </a:lnTo>
                  <a:lnTo>
                    <a:pt x="0" y="8823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手繪多邊形 68"/>
            <p:cNvSpPr/>
            <p:nvPr/>
          </p:nvSpPr>
          <p:spPr>
            <a:xfrm>
              <a:off x="7941439" y="1651315"/>
              <a:ext cx="731117" cy="50423"/>
            </a:xfrm>
            <a:custGeom>
              <a:avLst/>
              <a:gdLst/>
              <a:ahLst/>
              <a:cxnLst/>
              <a:rect l="0" t="0" r="0" b="0"/>
              <a:pathLst>
                <a:path w="731117" h="50423">
                  <a:moveTo>
                    <a:pt x="0" y="50422"/>
                  </a:moveTo>
                  <a:lnTo>
                    <a:pt x="58584" y="40445"/>
                  </a:lnTo>
                  <a:lnTo>
                    <a:pt x="119602" y="38595"/>
                  </a:lnTo>
                  <a:lnTo>
                    <a:pt x="179699" y="34312"/>
                  </a:lnTo>
                  <a:lnTo>
                    <a:pt x="239058" y="27908"/>
                  </a:lnTo>
                  <a:lnTo>
                    <a:pt x="291127" y="25009"/>
                  </a:lnTo>
                  <a:lnTo>
                    <a:pt x="346950" y="19052"/>
                  </a:lnTo>
                  <a:lnTo>
                    <a:pt x="404442" y="15471"/>
                  </a:lnTo>
                  <a:lnTo>
                    <a:pt x="462674" y="12478"/>
                  </a:lnTo>
                  <a:lnTo>
                    <a:pt x="521237" y="6480"/>
                  </a:lnTo>
                  <a:lnTo>
                    <a:pt x="572475" y="2880"/>
                  </a:lnTo>
                  <a:lnTo>
                    <a:pt x="617191" y="1280"/>
                  </a:lnTo>
                  <a:lnTo>
                    <a:pt x="672461" y="379"/>
                  </a:lnTo>
                  <a:lnTo>
                    <a:pt x="73111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手繪多邊形 69"/>
            <p:cNvSpPr/>
            <p:nvPr/>
          </p:nvSpPr>
          <p:spPr>
            <a:xfrm>
              <a:off x="7903622" y="1777370"/>
              <a:ext cx="75634" cy="705906"/>
            </a:xfrm>
            <a:custGeom>
              <a:avLst/>
              <a:gdLst/>
              <a:ahLst/>
              <a:cxnLst/>
              <a:rect l="0" t="0" r="0" b="0"/>
              <a:pathLst>
                <a:path w="75634" h="705906">
                  <a:moveTo>
                    <a:pt x="75633" y="0"/>
                  </a:moveTo>
                  <a:lnTo>
                    <a:pt x="65656" y="54848"/>
                  </a:lnTo>
                  <a:lnTo>
                    <a:pt x="63806" y="109625"/>
                  </a:lnTo>
                  <a:lnTo>
                    <a:pt x="63374" y="155168"/>
                  </a:lnTo>
                  <a:lnTo>
                    <a:pt x="63182" y="203422"/>
                  </a:lnTo>
                  <a:lnTo>
                    <a:pt x="59362" y="252880"/>
                  </a:lnTo>
                  <a:lnTo>
                    <a:pt x="54395" y="302873"/>
                  </a:lnTo>
                  <a:lnTo>
                    <a:pt x="52188" y="353105"/>
                  </a:lnTo>
                  <a:lnTo>
                    <a:pt x="44253" y="408555"/>
                  </a:lnTo>
                  <a:lnTo>
                    <a:pt x="39723" y="458288"/>
                  </a:lnTo>
                  <a:lnTo>
                    <a:pt x="34929" y="499211"/>
                  </a:lnTo>
                  <a:lnTo>
                    <a:pt x="24356" y="558292"/>
                  </a:lnTo>
                  <a:lnTo>
                    <a:pt x="16088" y="609879"/>
                  </a:lnTo>
                  <a:lnTo>
                    <a:pt x="9902" y="662046"/>
                  </a:lnTo>
                  <a:lnTo>
                    <a:pt x="0" y="7059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手繪多邊形 70"/>
            <p:cNvSpPr/>
            <p:nvPr/>
          </p:nvSpPr>
          <p:spPr>
            <a:xfrm>
              <a:off x="7941439" y="1966451"/>
              <a:ext cx="441192" cy="31904"/>
            </a:xfrm>
            <a:custGeom>
              <a:avLst/>
              <a:gdLst/>
              <a:ahLst/>
              <a:cxnLst/>
              <a:rect l="0" t="0" r="0" b="0"/>
              <a:pathLst>
                <a:path w="441192" h="31904">
                  <a:moveTo>
                    <a:pt x="0" y="25211"/>
                  </a:moveTo>
                  <a:lnTo>
                    <a:pt x="20075" y="31903"/>
                  </a:lnTo>
                  <a:lnTo>
                    <a:pt x="75966" y="27986"/>
                  </a:lnTo>
                  <a:lnTo>
                    <a:pt x="134246" y="26033"/>
                  </a:lnTo>
                  <a:lnTo>
                    <a:pt x="180117" y="25577"/>
                  </a:lnTo>
                  <a:lnTo>
                    <a:pt x="232251" y="21639"/>
                  </a:lnTo>
                  <a:lnTo>
                    <a:pt x="286702" y="16621"/>
                  </a:lnTo>
                  <a:lnTo>
                    <a:pt x="338914" y="14390"/>
                  </a:lnTo>
                  <a:lnTo>
                    <a:pt x="395480" y="6443"/>
                  </a:lnTo>
                  <a:lnTo>
                    <a:pt x="44119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手繪多邊形 71"/>
            <p:cNvSpPr/>
            <p:nvPr/>
          </p:nvSpPr>
          <p:spPr>
            <a:xfrm>
              <a:off x="8215799" y="2133103"/>
              <a:ext cx="327410" cy="362384"/>
            </a:xfrm>
            <a:custGeom>
              <a:avLst/>
              <a:gdLst/>
              <a:ahLst/>
              <a:cxnLst/>
              <a:rect l="0" t="0" r="0" b="0"/>
              <a:pathLst>
                <a:path w="327410" h="362384">
                  <a:moveTo>
                    <a:pt x="166831" y="47641"/>
                  </a:moveTo>
                  <a:lnTo>
                    <a:pt x="109591" y="103481"/>
                  </a:lnTo>
                  <a:lnTo>
                    <a:pt x="54940" y="157025"/>
                  </a:lnTo>
                  <a:lnTo>
                    <a:pt x="23497" y="210308"/>
                  </a:lnTo>
                  <a:lnTo>
                    <a:pt x="325" y="271812"/>
                  </a:lnTo>
                  <a:lnTo>
                    <a:pt x="0" y="318239"/>
                  </a:lnTo>
                  <a:lnTo>
                    <a:pt x="9114" y="343450"/>
                  </a:lnTo>
                  <a:lnTo>
                    <a:pt x="15466" y="354094"/>
                  </a:lnTo>
                  <a:lnTo>
                    <a:pt x="25303" y="359790"/>
                  </a:lnTo>
                  <a:lnTo>
                    <a:pt x="51173" y="362383"/>
                  </a:lnTo>
                  <a:lnTo>
                    <a:pt x="90544" y="355969"/>
                  </a:lnTo>
                  <a:lnTo>
                    <a:pt x="141491" y="331190"/>
                  </a:lnTo>
                  <a:lnTo>
                    <a:pt x="179399" y="304708"/>
                  </a:lnTo>
                  <a:lnTo>
                    <a:pt x="229851" y="246988"/>
                  </a:lnTo>
                  <a:lnTo>
                    <a:pt x="263938" y="198213"/>
                  </a:lnTo>
                  <a:lnTo>
                    <a:pt x="300551" y="138232"/>
                  </a:lnTo>
                  <a:lnTo>
                    <a:pt x="319589" y="98760"/>
                  </a:lnTo>
                  <a:lnTo>
                    <a:pt x="327409" y="53762"/>
                  </a:lnTo>
                  <a:lnTo>
                    <a:pt x="324305" y="40517"/>
                  </a:lnTo>
                  <a:lnTo>
                    <a:pt x="309650" y="18330"/>
                  </a:lnTo>
                  <a:lnTo>
                    <a:pt x="281662" y="6602"/>
                  </a:lnTo>
                  <a:lnTo>
                    <a:pt x="230268" y="0"/>
                  </a:lnTo>
                  <a:lnTo>
                    <a:pt x="179558" y="1778"/>
                  </a:lnTo>
                  <a:lnTo>
                    <a:pt x="129050" y="7441"/>
                  </a:lnTo>
                  <a:lnTo>
                    <a:pt x="78592" y="98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手繪多邊形 72"/>
            <p:cNvSpPr/>
            <p:nvPr/>
          </p:nvSpPr>
          <p:spPr>
            <a:xfrm>
              <a:off x="8647344" y="2092506"/>
              <a:ext cx="327743" cy="424977"/>
            </a:xfrm>
            <a:custGeom>
              <a:avLst/>
              <a:gdLst/>
              <a:ahLst/>
              <a:cxnLst/>
              <a:rect l="0" t="0" r="0" b="0"/>
              <a:pathLst>
                <a:path w="327743" h="424977">
                  <a:moveTo>
                    <a:pt x="0" y="0"/>
                  </a:moveTo>
                  <a:lnTo>
                    <a:pt x="24238" y="52635"/>
                  </a:lnTo>
                  <a:lnTo>
                    <a:pt x="63452" y="113741"/>
                  </a:lnTo>
                  <a:lnTo>
                    <a:pt x="84629" y="155087"/>
                  </a:lnTo>
                  <a:lnTo>
                    <a:pt x="99775" y="210289"/>
                  </a:lnTo>
                  <a:lnTo>
                    <a:pt x="109397" y="272399"/>
                  </a:lnTo>
                  <a:lnTo>
                    <a:pt x="108515" y="326284"/>
                  </a:lnTo>
                  <a:lnTo>
                    <a:pt x="101452" y="359308"/>
                  </a:lnTo>
                  <a:lnTo>
                    <a:pt x="81727" y="400122"/>
                  </a:lnTo>
                  <a:lnTo>
                    <a:pt x="66202" y="421071"/>
                  </a:lnTo>
                  <a:lnTo>
                    <a:pt x="56740" y="424976"/>
                  </a:lnTo>
                  <a:lnTo>
                    <a:pt x="46231" y="424779"/>
                  </a:lnTo>
                  <a:lnTo>
                    <a:pt x="35022" y="421846"/>
                  </a:lnTo>
                  <a:lnTo>
                    <a:pt x="27550" y="414288"/>
                  </a:lnTo>
                  <a:lnTo>
                    <a:pt x="19248" y="390951"/>
                  </a:lnTo>
                  <a:lnTo>
                    <a:pt x="21266" y="353007"/>
                  </a:lnTo>
                  <a:lnTo>
                    <a:pt x="38404" y="289933"/>
                  </a:lnTo>
                  <a:lnTo>
                    <a:pt x="58903" y="226899"/>
                  </a:lnTo>
                  <a:lnTo>
                    <a:pt x="86537" y="163871"/>
                  </a:lnTo>
                  <a:lnTo>
                    <a:pt x="119546" y="114850"/>
                  </a:lnTo>
                  <a:lnTo>
                    <a:pt x="177280" y="67967"/>
                  </a:lnTo>
                  <a:lnTo>
                    <a:pt x="239610" y="39020"/>
                  </a:lnTo>
                  <a:lnTo>
                    <a:pt x="299744" y="18367"/>
                  </a:lnTo>
                  <a:lnTo>
                    <a:pt x="327742" y="1260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手繪多邊形 73"/>
            <p:cNvSpPr/>
            <p:nvPr/>
          </p:nvSpPr>
          <p:spPr>
            <a:xfrm>
              <a:off x="8937270" y="2142928"/>
              <a:ext cx="113296" cy="379235"/>
            </a:xfrm>
            <a:custGeom>
              <a:avLst/>
              <a:gdLst/>
              <a:ahLst/>
              <a:cxnLst/>
              <a:rect l="0" t="0" r="0" b="0"/>
              <a:pathLst>
                <a:path w="113296" h="379235">
                  <a:moveTo>
                    <a:pt x="100843" y="0"/>
                  </a:moveTo>
                  <a:lnTo>
                    <a:pt x="110820" y="44871"/>
                  </a:lnTo>
                  <a:lnTo>
                    <a:pt x="112930" y="106439"/>
                  </a:lnTo>
                  <a:lnTo>
                    <a:pt x="113295" y="155880"/>
                  </a:lnTo>
                  <a:lnTo>
                    <a:pt x="103355" y="212714"/>
                  </a:lnTo>
                  <a:lnTo>
                    <a:pt x="87904" y="264403"/>
                  </a:lnTo>
                  <a:lnTo>
                    <a:pt x="65784" y="326300"/>
                  </a:lnTo>
                  <a:lnTo>
                    <a:pt x="28669" y="373219"/>
                  </a:lnTo>
                  <a:lnTo>
                    <a:pt x="21914" y="377668"/>
                  </a:lnTo>
                  <a:lnTo>
                    <a:pt x="16010" y="379234"/>
                  </a:lnTo>
                  <a:lnTo>
                    <a:pt x="0" y="3781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手繪多邊形 74"/>
            <p:cNvSpPr/>
            <p:nvPr/>
          </p:nvSpPr>
          <p:spPr>
            <a:xfrm>
              <a:off x="9050719" y="2176006"/>
              <a:ext cx="287946" cy="332481"/>
            </a:xfrm>
            <a:custGeom>
              <a:avLst/>
              <a:gdLst/>
              <a:ahLst/>
              <a:cxnLst/>
              <a:rect l="0" t="0" r="0" b="0"/>
              <a:pathLst>
                <a:path w="287946" h="332481">
                  <a:moveTo>
                    <a:pt x="0" y="143398"/>
                  </a:moveTo>
                  <a:lnTo>
                    <a:pt x="43002" y="87559"/>
                  </a:lnTo>
                  <a:lnTo>
                    <a:pt x="84166" y="35928"/>
                  </a:lnTo>
                  <a:lnTo>
                    <a:pt x="115978" y="16158"/>
                  </a:lnTo>
                  <a:lnTo>
                    <a:pt x="152015" y="1430"/>
                  </a:lnTo>
                  <a:lnTo>
                    <a:pt x="180545" y="0"/>
                  </a:lnTo>
                  <a:lnTo>
                    <a:pt x="210499" y="5434"/>
                  </a:lnTo>
                  <a:lnTo>
                    <a:pt x="237817" y="17186"/>
                  </a:lnTo>
                  <a:lnTo>
                    <a:pt x="256495" y="35481"/>
                  </a:lnTo>
                  <a:lnTo>
                    <a:pt x="279898" y="81464"/>
                  </a:lnTo>
                  <a:lnTo>
                    <a:pt x="287945" y="142473"/>
                  </a:lnTo>
                  <a:lnTo>
                    <a:pt x="286537" y="197437"/>
                  </a:lnTo>
                  <a:lnTo>
                    <a:pt x="266121" y="258807"/>
                  </a:lnTo>
                  <a:lnTo>
                    <a:pt x="255535" y="288532"/>
                  </a:lnTo>
                  <a:lnTo>
                    <a:pt x="241494" y="311080"/>
                  </a:lnTo>
                  <a:lnTo>
                    <a:pt x="225915" y="322969"/>
                  </a:lnTo>
                  <a:lnTo>
                    <a:pt x="201688" y="3324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手繪多邊形 75"/>
            <p:cNvSpPr/>
            <p:nvPr/>
          </p:nvSpPr>
          <p:spPr>
            <a:xfrm>
              <a:off x="9340645" y="2294193"/>
              <a:ext cx="37817" cy="50423"/>
            </a:xfrm>
            <a:custGeom>
              <a:avLst/>
              <a:gdLst/>
              <a:ahLst/>
              <a:cxnLst/>
              <a:rect l="0" t="0" r="0" b="0"/>
              <a:pathLst>
                <a:path w="37817" h="50423">
                  <a:moveTo>
                    <a:pt x="0" y="50422"/>
                  </a:moveTo>
                  <a:lnTo>
                    <a:pt x="23689" y="22998"/>
                  </a:lnTo>
                  <a:lnTo>
                    <a:pt x="3781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手繪多邊形 76"/>
            <p:cNvSpPr/>
            <p:nvPr/>
          </p:nvSpPr>
          <p:spPr>
            <a:xfrm>
              <a:off x="9466699" y="2170929"/>
              <a:ext cx="238999" cy="564456"/>
            </a:xfrm>
            <a:custGeom>
              <a:avLst/>
              <a:gdLst/>
              <a:ahLst/>
              <a:cxnLst/>
              <a:rect l="0" t="0" r="0" b="0"/>
              <a:pathLst>
                <a:path w="238999" h="564456">
                  <a:moveTo>
                    <a:pt x="0" y="35026"/>
                  </a:moveTo>
                  <a:lnTo>
                    <a:pt x="21528" y="16300"/>
                  </a:lnTo>
                  <a:lnTo>
                    <a:pt x="41783" y="6628"/>
                  </a:lnTo>
                  <a:lnTo>
                    <a:pt x="83500" y="0"/>
                  </a:lnTo>
                  <a:lnTo>
                    <a:pt x="124651" y="4729"/>
                  </a:lnTo>
                  <a:lnTo>
                    <a:pt x="146906" y="15024"/>
                  </a:lnTo>
                  <a:lnTo>
                    <a:pt x="156763" y="21692"/>
                  </a:lnTo>
                  <a:lnTo>
                    <a:pt x="184019" y="57842"/>
                  </a:lnTo>
                  <a:lnTo>
                    <a:pt x="208261" y="110186"/>
                  </a:lnTo>
                  <a:lnTo>
                    <a:pt x="230859" y="173624"/>
                  </a:lnTo>
                  <a:lnTo>
                    <a:pt x="237796" y="235560"/>
                  </a:lnTo>
                  <a:lnTo>
                    <a:pt x="238998" y="293485"/>
                  </a:lnTo>
                  <a:lnTo>
                    <a:pt x="237954" y="353600"/>
                  </a:lnTo>
                  <a:lnTo>
                    <a:pt x="229396" y="407517"/>
                  </a:lnTo>
                  <a:lnTo>
                    <a:pt x="219390" y="458974"/>
                  </a:lnTo>
                  <a:lnTo>
                    <a:pt x="214402" y="508302"/>
                  </a:lnTo>
                  <a:lnTo>
                    <a:pt x="201688" y="56445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9" name="群組 98"/>
          <p:cNvGrpSpPr/>
          <p:nvPr/>
        </p:nvGrpSpPr>
        <p:grpSpPr>
          <a:xfrm>
            <a:off x="5029578" y="2949677"/>
            <a:ext cx="4622438" cy="1147098"/>
            <a:chOff x="5029578" y="2949677"/>
            <a:chExt cx="4622438" cy="1147098"/>
          </a:xfrm>
        </p:grpSpPr>
        <p:sp>
          <p:nvSpPr>
            <p:cNvPr id="79" name="手繪多邊形 78"/>
            <p:cNvSpPr/>
            <p:nvPr/>
          </p:nvSpPr>
          <p:spPr>
            <a:xfrm>
              <a:off x="5029578" y="3390868"/>
              <a:ext cx="1386602" cy="340349"/>
            </a:xfrm>
            <a:custGeom>
              <a:avLst/>
              <a:gdLst/>
              <a:ahLst/>
              <a:cxnLst/>
              <a:rect l="0" t="0" r="0" b="0"/>
              <a:pathLst>
                <a:path w="1386602" h="340349">
                  <a:moveTo>
                    <a:pt x="0" y="0"/>
                  </a:moveTo>
                  <a:lnTo>
                    <a:pt x="52635" y="24237"/>
                  </a:lnTo>
                  <a:lnTo>
                    <a:pt x="102682" y="46599"/>
                  </a:lnTo>
                  <a:lnTo>
                    <a:pt x="165064" y="76538"/>
                  </a:lnTo>
                  <a:lnTo>
                    <a:pt x="224644" y="102735"/>
                  </a:lnTo>
                  <a:lnTo>
                    <a:pt x="277430" y="116967"/>
                  </a:lnTo>
                  <a:lnTo>
                    <a:pt x="330731" y="130054"/>
                  </a:lnTo>
                  <a:lnTo>
                    <a:pt x="382006" y="142802"/>
                  </a:lnTo>
                  <a:lnTo>
                    <a:pt x="442261" y="168321"/>
                  </a:lnTo>
                  <a:lnTo>
                    <a:pt x="497221" y="183709"/>
                  </a:lnTo>
                  <a:lnTo>
                    <a:pt x="548209" y="197139"/>
                  </a:lnTo>
                  <a:lnTo>
                    <a:pt x="607527" y="214224"/>
                  </a:lnTo>
                  <a:lnTo>
                    <a:pt x="659949" y="226878"/>
                  </a:lnTo>
                  <a:lnTo>
                    <a:pt x="716099" y="239498"/>
                  </a:lnTo>
                  <a:lnTo>
                    <a:pt x="771953" y="252108"/>
                  </a:lnTo>
                  <a:lnTo>
                    <a:pt x="832855" y="264715"/>
                  </a:lnTo>
                  <a:lnTo>
                    <a:pt x="891517" y="277320"/>
                  </a:lnTo>
                  <a:lnTo>
                    <a:pt x="944381" y="289926"/>
                  </a:lnTo>
                  <a:lnTo>
                    <a:pt x="995526" y="298797"/>
                  </a:lnTo>
                  <a:lnTo>
                    <a:pt x="1046163" y="301425"/>
                  </a:lnTo>
                  <a:lnTo>
                    <a:pt x="1106772" y="309005"/>
                  </a:lnTo>
                  <a:lnTo>
                    <a:pt x="1167869" y="315326"/>
                  </a:lnTo>
                  <a:lnTo>
                    <a:pt x="1229323" y="324875"/>
                  </a:lnTo>
                  <a:lnTo>
                    <a:pt x="1283976" y="326893"/>
                  </a:lnTo>
                  <a:lnTo>
                    <a:pt x="1345942" y="334266"/>
                  </a:lnTo>
                  <a:lnTo>
                    <a:pt x="1386601" y="34034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 79"/>
            <p:cNvSpPr/>
            <p:nvPr/>
          </p:nvSpPr>
          <p:spPr>
            <a:xfrm>
              <a:off x="6580050" y="3907692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手繪多邊形 80"/>
            <p:cNvSpPr/>
            <p:nvPr/>
          </p:nvSpPr>
          <p:spPr>
            <a:xfrm>
              <a:off x="6554839" y="3302630"/>
              <a:ext cx="226898" cy="542036"/>
            </a:xfrm>
            <a:custGeom>
              <a:avLst/>
              <a:gdLst/>
              <a:ahLst/>
              <a:cxnLst/>
              <a:rect l="0" t="0" r="0" b="0"/>
              <a:pathLst>
                <a:path w="226898" h="542036">
                  <a:moveTo>
                    <a:pt x="0" y="542035"/>
                  </a:moveTo>
                  <a:lnTo>
                    <a:pt x="47378" y="500898"/>
                  </a:lnTo>
                  <a:lnTo>
                    <a:pt x="70996" y="465418"/>
                  </a:lnTo>
                  <a:lnTo>
                    <a:pt x="91524" y="415786"/>
                  </a:lnTo>
                  <a:lnTo>
                    <a:pt x="109066" y="355456"/>
                  </a:lnTo>
                  <a:lnTo>
                    <a:pt x="123199" y="306230"/>
                  </a:lnTo>
                  <a:lnTo>
                    <a:pt x="143105" y="256162"/>
                  </a:lnTo>
                  <a:lnTo>
                    <a:pt x="163088" y="192788"/>
                  </a:lnTo>
                  <a:lnTo>
                    <a:pt x="187215" y="132700"/>
                  </a:lnTo>
                  <a:lnTo>
                    <a:pt x="204090" y="83515"/>
                  </a:lnTo>
                  <a:lnTo>
                    <a:pt x="222926" y="21113"/>
                  </a:lnTo>
                  <a:lnTo>
                    <a:pt x="22689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6869974" y="3302630"/>
              <a:ext cx="163873" cy="605063"/>
            </a:xfrm>
            <a:custGeom>
              <a:avLst/>
              <a:gdLst/>
              <a:ahLst/>
              <a:cxnLst/>
              <a:rect l="0" t="0" r="0" b="0"/>
              <a:pathLst>
                <a:path w="163873" h="605063">
                  <a:moveTo>
                    <a:pt x="0" y="0"/>
                  </a:moveTo>
                  <a:lnTo>
                    <a:pt x="13714" y="58583"/>
                  </a:lnTo>
                  <a:lnTo>
                    <a:pt x="25540" y="108397"/>
                  </a:lnTo>
                  <a:lnTo>
                    <a:pt x="42084" y="169565"/>
                  </a:lnTo>
                  <a:lnTo>
                    <a:pt x="47952" y="218937"/>
                  </a:lnTo>
                  <a:lnTo>
                    <a:pt x="63075" y="269047"/>
                  </a:lnTo>
                  <a:lnTo>
                    <a:pt x="78604" y="319377"/>
                  </a:lnTo>
                  <a:lnTo>
                    <a:pt x="92076" y="369772"/>
                  </a:lnTo>
                  <a:lnTo>
                    <a:pt x="104938" y="420186"/>
                  </a:lnTo>
                  <a:lnTo>
                    <a:pt x="117620" y="470605"/>
                  </a:lnTo>
                  <a:lnTo>
                    <a:pt x="134453" y="527770"/>
                  </a:lnTo>
                  <a:lnTo>
                    <a:pt x="151265" y="575789"/>
                  </a:lnTo>
                  <a:lnTo>
                    <a:pt x="163872" y="6050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手繪多邊形 82"/>
            <p:cNvSpPr/>
            <p:nvPr/>
          </p:nvSpPr>
          <p:spPr>
            <a:xfrm>
              <a:off x="6655682" y="3674102"/>
              <a:ext cx="75634" cy="6693"/>
            </a:xfrm>
            <a:custGeom>
              <a:avLst/>
              <a:gdLst/>
              <a:ahLst/>
              <a:cxnLst/>
              <a:rect l="0" t="0" r="0" b="0"/>
              <a:pathLst>
                <a:path w="75634" h="6693">
                  <a:moveTo>
                    <a:pt x="0" y="6692"/>
                  </a:moveTo>
                  <a:lnTo>
                    <a:pt x="20075" y="0"/>
                  </a:lnTo>
                  <a:lnTo>
                    <a:pt x="41136" y="450"/>
                  </a:lnTo>
                  <a:lnTo>
                    <a:pt x="75633" y="669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手繪多邊形 83"/>
            <p:cNvSpPr/>
            <p:nvPr/>
          </p:nvSpPr>
          <p:spPr>
            <a:xfrm>
              <a:off x="7092158" y="3088337"/>
              <a:ext cx="332458" cy="808817"/>
            </a:xfrm>
            <a:custGeom>
              <a:avLst/>
              <a:gdLst/>
              <a:ahLst/>
              <a:cxnLst/>
              <a:rect l="0" t="0" r="0" b="0"/>
              <a:pathLst>
                <a:path w="332458" h="808817">
                  <a:moveTo>
                    <a:pt x="130769" y="605062"/>
                  </a:moveTo>
                  <a:lnTo>
                    <a:pt x="67281" y="633461"/>
                  </a:lnTo>
                  <a:lnTo>
                    <a:pt x="36481" y="653472"/>
                  </a:lnTo>
                  <a:lnTo>
                    <a:pt x="22102" y="672797"/>
                  </a:lnTo>
                  <a:lnTo>
                    <a:pt x="1458" y="719441"/>
                  </a:lnTo>
                  <a:lnTo>
                    <a:pt x="0" y="744136"/>
                  </a:lnTo>
                  <a:lnTo>
                    <a:pt x="5420" y="767716"/>
                  </a:lnTo>
                  <a:lnTo>
                    <a:pt x="17167" y="787534"/>
                  </a:lnTo>
                  <a:lnTo>
                    <a:pt x="35460" y="801945"/>
                  </a:lnTo>
                  <a:lnTo>
                    <a:pt x="46221" y="807748"/>
                  </a:lnTo>
                  <a:lnTo>
                    <a:pt x="57596" y="808816"/>
                  </a:lnTo>
                  <a:lnTo>
                    <a:pt x="81441" y="802532"/>
                  </a:lnTo>
                  <a:lnTo>
                    <a:pt x="120922" y="775674"/>
                  </a:lnTo>
                  <a:lnTo>
                    <a:pt x="164194" y="728408"/>
                  </a:lnTo>
                  <a:lnTo>
                    <a:pt x="189298" y="671497"/>
                  </a:lnTo>
                  <a:lnTo>
                    <a:pt x="216044" y="614606"/>
                  </a:lnTo>
                  <a:lnTo>
                    <a:pt x="234470" y="566339"/>
                  </a:lnTo>
                  <a:lnTo>
                    <a:pt x="246889" y="533228"/>
                  </a:lnTo>
                  <a:lnTo>
                    <a:pt x="255281" y="483090"/>
                  </a:lnTo>
                  <a:lnTo>
                    <a:pt x="266015" y="431352"/>
                  </a:lnTo>
                  <a:lnTo>
                    <a:pt x="278067" y="373692"/>
                  </a:lnTo>
                  <a:lnTo>
                    <a:pt x="289108" y="320504"/>
                  </a:lnTo>
                  <a:lnTo>
                    <a:pt x="293001" y="267862"/>
                  </a:lnTo>
                  <a:lnTo>
                    <a:pt x="296956" y="209934"/>
                  </a:lnTo>
                  <a:lnTo>
                    <a:pt x="313224" y="158067"/>
                  </a:lnTo>
                  <a:lnTo>
                    <a:pt x="328243" y="98452"/>
                  </a:lnTo>
                  <a:lnTo>
                    <a:pt x="331208" y="49714"/>
                  </a:lnTo>
                  <a:lnTo>
                    <a:pt x="33245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手繪多邊形 84"/>
            <p:cNvSpPr/>
            <p:nvPr/>
          </p:nvSpPr>
          <p:spPr>
            <a:xfrm>
              <a:off x="7304050" y="3201786"/>
              <a:ext cx="70144" cy="680696"/>
            </a:xfrm>
            <a:custGeom>
              <a:avLst/>
              <a:gdLst/>
              <a:ahLst/>
              <a:cxnLst/>
              <a:rect l="0" t="0" r="0" b="0"/>
              <a:pathLst>
                <a:path w="70144" h="680696">
                  <a:moveTo>
                    <a:pt x="70143" y="0"/>
                  </a:moveTo>
                  <a:lnTo>
                    <a:pt x="60080" y="50319"/>
                  </a:lnTo>
                  <a:lnTo>
                    <a:pt x="48642" y="107505"/>
                  </a:lnTo>
                  <a:lnTo>
                    <a:pt x="36383" y="167401"/>
                  </a:lnTo>
                  <a:lnTo>
                    <a:pt x="23880" y="221253"/>
                  </a:lnTo>
                  <a:lnTo>
                    <a:pt x="12706" y="274091"/>
                  </a:lnTo>
                  <a:lnTo>
                    <a:pt x="8773" y="332077"/>
                  </a:lnTo>
                  <a:lnTo>
                    <a:pt x="6206" y="385362"/>
                  </a:lnTo>
                  <a:lnTo>
                    <a:pt x="0" y="438033"/>
                  </a:lnTo>
                  <a:lnTo>
                    <a:pt x="4385" y="495969"/>
                  </a:lnTo>
                  <a:lnTo>
                    <a:pt x="7708" y="547839"/>
                  </a:lnTo>
                  <a:lnTo>
                    <a:pt x="20668" y="607454"/>
                  </a:lnTo>
                  <a:lnTo>
                    <a:pt x="32608" y="648723"/>
                  </a:lnTo>
                  <a:lnTo>
                    <a:pt x="44932" y="68069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手繪多邊形 85"/>
            <p:cNvSpPr/>
            <p:nvPr/>
          </p:nvSpPr>
          <p:spPr>
            <a:xfrm>
              <a:off x="6668288" y="3642978"/>
              <a:ext cx="176477" cy="25212"/>
            </a:xfrm>
            <a:custGeom>
              <a:avLst/>
              <a:gdLst/>
              <a:ahLst/>
              <a:cxnLst/>
              <a:rect l="0" t="0" r="0" b="0"/>
              <a:pathLst>
                <a:path w="176477" h="25212">
                  <a:moveTo>
                    <a:pt x="0" y="0"/>
                  </a:moveTo>
                  <a:lnTo>
                    <a:pt x="52635" y="17545"/>
                  </a:lnTo>
                  <a:lnTo>
                    <a:pt x="111344" y="23696"/>
                  </a:lnTo>
                  <a:lnTo>
                    <a:pt x="161951" y="24911"/>
                  </a:lnTo>
                  <a:lnTo>
                    <a:pt x="176476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7" name="手繪多邊形 86"/>
            <p:cNvSpPr/>
            <p:nvPr/>
          </p:nvSpPr>
          <p:spPr>
            <a:xfrm>
              <a:off x="6680893" y="3290025"/>
              <a:ext cx="151266" cy="37817"/>
            </a:xfrm>
            <a:custGeom>
              <a:avLst/>
              <a:gdLst/>
              <a:ahLst/>
              <a:cxnLst/>
              <a:rect l="0" t="0" r="0" b="0"/>
              <a:pathLst>
                <a:path w="151266" h="37817">
                  <a:moveTo>
                    <a:pt x="0" y="37816"/>
                  </a:moveTo>
                  <a:lnTo>
                    <a:pt x="54849" y="27839"/>
                  </a:lnTo>
                  <a:lnTo>
                    <a:pt x="111833" y="19038"/>
                  </a:lnTo>
                  <a:lnTo>
                    <a:pt x="15126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手繪多邊形 87"/>
            <p:cNvSpPr/>
            <p:nvPr/>
          </p:nvSpPr>
          <p:spPr>
            <a:xfrm>
              <a:off x="7429378" y="2949677"/>
              <a:ext cx="297632" cy="932348"/>
            </a:xfrm>
            <a:custGeom>
              <a:avLst/>
              <a:gdLst/>
              <a:ahLst/>
              <a:cxnLst/>
              <a:rect l="0" t="0" r="0" b="0"/>
              <a:pathLst>
                <a:path w="297632" h="932348">
                  <a:moveTo>
                    <a:pt x="222136" y="655484"/>
                  </a:moveTo>
                  <a:lnTo>
                    <a:pt x="169500" y="673029"/>
                  </a:lnTo>
                  <a:lnTo>
                    <a:pt x="108394" y="707110"/>
                  </a:lnTo>
                  <a:lnTo>
                    <a:pt x="46739" y="756433"/>
                  </a:lnTo>
                  <a:lnTo>
                    <a:pt x="12258" y="796655"/>
                  </a:lnTo>
                  <a:lnTo>
                    <a:pt x="2802" y="824206"/>
                  </a:lnTo>
                  <a:lnTo>
                    <a:pt x="0" y="855126"/>
                  </a:lnTo>
                  <a:lnTo>
                    <a:pt x="3423" y="887543"/>
                  </a:lnTo>
                  <a:lnTo>
                    <a:pt x="13348" y="913155"/>
                  </a:lnTo>
                  <a:lnTo>
                    <a:pt x="19917" y="923906"/>
                  </a:lnTo>
                  <a:lnTo>
                    <a:pt x="28497" y="929673"/>
                  </a:lnTo>
                  <a:lnTo>
                    <a:pt x="49236" y="932347"/>
                  </a:lnTo>
                  <a:lnTo>
                    <a:pt x="84535" y="925977"/>
                  </a:lnTo>
                  <a:lnTo>
                    <a:pt x="93986" y="919849"/>
                  </a:lnTo>
                  <a:lnTo>
                    <a:pt x="130802" y="868071"/>
                  </a:lnTo>
                  <a:lnTo>
                    <a:pt x="163528" y="807554"/>
                  </a:lnTo>
                  <a:lnTo>
                    <a:pt x="187185" y="749874"/>
                  </a:lnTo>
                  <a:lnTo>
                    <a:pt x="203687" y="691233"/>
                  </a:lnTo>
                  <a:lnTo>
                    <a:pt x="217447" y="643199"/>
                  </a:lnTo>
                  <a:lnTo>
                    <a:pt x="230395" y="588661"/>
                  </a:lnTo>
                  <a:lnTo>
                    <a:pt x="247318" y="531170"/>
                  </a:lnTo>
                  <a:lnTo>
                    <a:pt x="259943" y="484659"/>
                  </a:lnTo>
                  <a:lnTo>
                    <a:pt x="268820" y="426525"/>
                  </a:lnTo>
                  <a:lnTo>
                    <a:pt x="272297" y="384251"/>
                  </a:lnTo>
                  <a:lnTo>
                    <a:pt x="278511" y="337451"/>
                  </a:lnTo>
                  <a:lnTo>
                    <a:pt x="285942" y="292373"/>
                  </a:lnTo>
                  <a:lnTo>
                    <a:pt x="292512" y="248995"/>
                  </a:lnTo>
                  <a:lnTo>
                    <a:pt x="296210" y="186603"/>
                  </a:lnTo>
                  <a:lnTo>
                    <a:pt x="297306" y="130612"/>
                  </a:lnTo>
                  <a:lnTo>
                    <a:pt x="297631" y="71692"/>
                  </a:lnTo>
                  <a:lnTo>
                    <a:pt x="296327" y="23732"/>
                  </a:lnTo>
                  <a:lnTo>
                    <a:pt x="294006" y="15822"/>
                  </a:lnTo>
                  <a:lnTo>
                    <a:pt x="28516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手繪多邊形 88"/>
            <p:cNvSpPr/>
            <p:nvPr/>
          </p:nvSpPr>
          <p:spPr>
            <a:xfrm>
              <a:off x="7639165" y="3037916"/>
              <a:ext cx="113193" cy="819355"/>
            </a:xfrm>
            <a:custGeom>
              <a:avLst/>
              <a:gdLst/>
              <a:ahLst/>
              <a:cxnLst/>
              <a:rect l="0" t="0" r="0" b="0"/>
              <a:pathLst>
                <a:path w="113193" h="819355">
                  <a:moveTo>
                    <a:pt x="37559" y="0"/>
                  </a:moveTo>
                  <a:lnTo>
                    <a:pt x="23848" y="48606"/>
                  </a:lnTo>
                  <a:lnTo>
                    <a:pt x="15756" y="104040"/>
                  </a:lnTo>
                  <a:lnTo>
                    <a:pt x="9623" y="164818"/>
                  </a:lnTo>
                  <a:lnTo>
                    <a:pt x="2671" y="227179"/>
                  </a:lnTo>
                  <a:lnTo>
                    <a:pt x="611" y="290008"/>
                  </a:lnTo>
                  <a:lnTo>
                    <a:pt x="0" y="352977"/>
                  </a:lnTo>
                  <a:lnTo>
                    <a:pt x="3554" y="415987"/>
                  </a:lnTo>
                  <a:lnTo>
                    <a:pt x="13478" y="479009"/>
                  </a:lnTo>
                  <a:lnTo>
                    <a:pt x="25288" y="538300"/>
                  </a:lnTo>
                  <a:lnTo>
                    <a:pt x="37659" y="595085"/>
                  </a:lnTo>
                  <a:lnTo>
                    <a:pt x="50194" y="652527"/>
                  </a:lnTo>
                  <a:lnTo>
                    <a:pt x="62780" y="705029"/>
                  </a:lnTo>
                  <a:lnTo>
                    <a:pt x="79579" y="766270"/>
                  </a:lnTo>
                  <a:lnTo>
                    <a:pt x="113192" y="81935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手繪多邊形 89"/>
            <p:cNvSpPr/>
            <p:nvPr/>
          </p:nvSpPr>
          <p:spPr>
            <a:xfrm>
              <a:off x="8130521" y="3163970"/>
              <a:ext cx="466403" cy="63028"/>
            </a:xfrm>
            <a:custGeom>
              <a:avLst/>
              <a:gdLst/>
              <a:ahLst/>
              <a:cxnLst/>
              <a:rect l="0" t="0" r="0" b="0"/>
              <a:pathLst>
                <a:path w="466403" h="63028">
                  <a:moveTo>
                    <a:pt x="0" y="63027"/>
                  </a:moveTo>
                  <a:lnTo>
                    <a:pt x="54848" y="59293"/>
                  </a:lnTo>
                  <a:lnTo>
                    <a:pt x="105889" y="53050"/>
                  </a:lnTo>
                  <a:lnTo>
                    <a:pt x="165366" y="47466"/>
                  </a:lnTo>
                  <a:lnTo>
                    <a:pt x="227341" y="40675"/>
                  </a:lnTo>
                  <a:lnTo>
                    <a:pt x="286321" y="34929"/>
                  </a:lnTo>
                  <a:lnTo>
                    <a:pt x="339279" y="24355"/>
                  </a:lnTo>
                  <a:lnTo>
                    <a:pt x="390453" y="12352"/>
                  </a:lnTo>
                  <a:lnTo>
                    <a:pt x="433628" y="3660"/>
                  </a:lnTo>
                  <a:lnTo>
                    <a:pt x="46640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手繪多邊形 90"/>
            <p:cNvSpPr/>
            <p:nvPr/>
          </p:nvSpPr>
          <p:spPr>
            <a:xfrm>
              <a:off x="8105310" y="3302630"/>
              <a:ext cx="12606" cy="617669"/>
            </a:xfrm>
            <a:custGeom>
              <a:avLst/>
              <a:gdLst/>
              <a:ahLst/>
              <a:cxnLst/>
              <a:rect l="0" t="0" r="0" b="0"/>
              <a:pathLst>
                <a:path w="12606" h="617669">
                  <a:moveTo>
                    <a:pt x="12605" y="0"/>
                  </a:moveTo>
                  <a:lnTo>
                    <a:pt x="12605" y="48918"/>
                  </a:lnTo>
                  <a:lnTo>
                    <a:pt x="12605" y="98842"/>
                  </a:lnTo>
                  <a:lnTo>
                    <a:pt x="12605" y="157364"/>
                  </a:lnTo>
                  <a:lnTo>
                    <a:pt x="12605" y="219057"/>
                  </a:lnTo>
                  <a:lnTo>
                    <a:pt x="12605" y="281688"/>
                  </a:lnTo>
                  <a:lnTo>
                    <a:pt x="12605" y="344599"/>
                  </a:lnTo>
                  <a:lnTo>
                    <a:pt x="12605" y="406191"/>
                  </a:lnTo>
                  <a:lnTo>
                    <a:pt x="12605" y="460545"/>
                  </a:lnTo>
                  <a:lnTo>
                    <a:pt x="12605" y="512132"/>
                  </a:lnTo>
                  <a:lnTo>
                    <a:pt x="11205" y="561498"/>
                  </a:lnTo>
                  <a:lnTo>
                    <a:pt x="0" y="6176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手繪多邊形 91"/>
            <p:cNvSpPr/>
            <p:nvPr/>
          </p:nvSpPr>
          <p:spPr>
            <a:xfrm>
              <a:off x="8080099" y="3479107"/>
              <a:ext cx="289927" cy="25211"/>
            </a:xfrm>
            <a:custGeom>
              <a:avLst/>
              <a:gdLst/>
              <a:ahLst/>
              <a:cxnLst/>
              <a:rect l="0" t="0" r="0" b="0"/>
              <a:pathLst>
                <a:path w="289927" h="25211">
                  <a:moveTo>
                    <a:pt x="0" y="25210"/>
                  </a:moveTo>
                  <a:lnTo>
                    <a:pt x="58583" y="25210"/>
                  </a:lnTo>
                  <a:lnTo>
                    <a:pt x="112132" y="25210"/>
                  </a:lnTo>
                  <a:lnTo>
                    <a:pt x="163481" y="21475"/>
                  </a:lnTo>
                  <a:lnTo>
                    <a:pt x="214176" y="11499"/>
                  </a:lnTo>
                  <a:lnTo>
                    <a:pt x="257210" y="3407"/>
                  </a:lnTo>
                  <a:lnTo>
                    <a:pt x="28992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手繪多邊形 92"/>
            <p:cNvSpPr/>
            <p:nvPr/>
          </p:nvSpPr>
          <p:spPr>
            <a:xfrm>
              <a:off x="8335441" y="3491712"/>
              <a:ext cx="395050" cy="369192"/>
            </a:xfrm>
            <a:custGeom>
              <a:avLst/>
              <a:gdLst/>
              <a:ahLst/>
              <a:cxnLst/>
              <a:rect l="0" t="0" r="0" b="0"/>
              <a:pathLst>
                <a:path w="395050" h="369192">
                  <a:moveTo>
                    <a:pt x="198454" y="12605"/>
                  </a:moveTo>
                  <a:lnTo>
                    <a:pt x="147341" y="43764"/>
                  </a:lnTo>
                  <a:lnTo>
                    <a:pt x="86051" y="103994"/>
                  </a:lnTo>
                  <a:lnTo>
                    <a:pt x="43125" y="164286"/>
                  </a:lnTo>
                  <a:lnTo>
                    <a:pt x="7678" y="226953"/>
                  </a:lnTo>
                  <a:lnTo>
                    <a:pt x="0" y="271423"/>
                  </a:lnTo>
                  <a:lnTo>
                    <a:pt x="4416" y="313389"/>
                  </a:lnTo>
                  <a:lnTo>
                    <a:pt x="14639" y="335836"/>
                  </a:lnTo>
                  <a:lnTo>
                    <a:pt x="21288" y="345743"/>
                  </a:lnTo>
                  <a:lnTo>
                    <a:pt x="39879" y="360487"/>
                  </a:lnTo>
                  <a:lnTo>
                    <a:pt x="50719" y="366379"/>
                  </a:lnTo>
                  <a:lnTo>
                    <a:pt x="77704" y="369191"/>
                  </a:lnTo>
                  <a:lnTo>
                    <a:pt x="133985" y="359584"/>
                  </a:lnTo>
                  <a:lnTo>
                    <a:pt x="192022" y="326402"/>
                  </a:lnTo>
                  <a:lnTo>
                    <a:pt x="247606" y="287171"/>
                  </a:lnTo>
                  <a:lnTo>
                    <a:pt x="306309" y="238960"/>
                  </a:lnTo>
                  <a:lnTo>
                    <a:pt x="356833" y="176405"/>
                  </a:lnTo>
                  <a:lnTo>
                    <a:pt x="388682" y="133303"/>
                  </a:lnTo>
                  <a:lnTo>
                    <a:pt x="395049" y="104999"/>
                  </a:lnTo>
                  <a:lnTo>
                    <a:pt x="391940" y="64258"/>
                  </a:lnTo>
                  <a:lnTo>
                    <a:pt x="384870" y="54044"/>
                  </a:lnTo>
                  <a:lnTo>
                    <a:pt x="362074" y="38959"/>
                  </a:lnTo>
                  <a:lnTo>
                    <a:pt x="310453" y="19264"/>
                  </a:lnTo>
                  <a:lnTo>
                    <a:pt x="247760" y="13921"/>
                  </a:lnTo>
                  <a:lnTo>
                    <a:pt x="188119" y="6173"/>
                  </a:lnTo>
                  <a:lnTo>
                    <a:pt x="14803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手繪多邊形 93"/>
            <p:cNvSpPr/>
            <p:nvPr/>
          </p:nvSpPr>
          <p:spPr>
            <a:xfrm>
              <a:off x="8760794" y="3466501"/>
              <a:ext cx="100517" cy="529430"/>
            </a:xfrm>
            <a:custGeom>
              <a:avLst/>
              <a:gdLst/>
              <a:ahLst/>
              <a:cxnLst/>
              <a:rect l="0" t="0" r="0" b="0"/>
              <a:pathLst>
                <a:path w="100517" h="529430">
                  <a:moveTo>
                    <a:pt x="0" y="0"/>
                  </a:moveTo>
                  <a:lnTo>
                    <a:pt x="18727" y="21528"/>
                  </a:lnTo>
                  <a:lnTo>
                    <a:pt x="41718" y="76808"/>
                  </a:lnTo>
                  <a:lnTo>
                    <a:pt x="62988" y="138815"/>
                  </a:lnTo>
                  <a:lnTo>
                    <a:pt x="84031" y="201708"/>
                  </a:lnTo>
                  <a:lnTo>
                    <a:pt x="97107" y="255848"/>
                  </a:lnTo>
                  <a:lnTo>
                    <a:pt x="99736" y="303639"/>
                  </a:lnTo>
                  <a:lnTo>
                    <a:pt x="100516" y="353281"/>
                  </a:lnTo>
                  <a:lnTo>
                    <a:pt x="97012" y="403472"/>
                  </a:lnTo>
                  <a:lnTo>
                    <a:pt x="83279" y="463931"/>
                  </a:lnTo>
                  <a:lnTo>
                    <a:pt x="67826" y="486780"/>
                  </a:lnTo>
                  <a:lnTo>
                    <a:pt x="12605" y="52942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手繪多邊形 94"/>
            <p:cNvSpPr/>
            <p:nvPr/>
          </p:nvSpPr>
          <p:spPr>
            <a:xfrm>
              <a:off x="8738211" y="3504317"/>
              <a:ext cx="287298" cy="479009"/>
            </a:xfrm>
            <a:custGeom>
              <a:avLst/>
              <a:gdLst/>
              <a:ahLst/>
              <a:cxnLst/>
              <a:rect l="0" t="0" r="0" b="0"/>
              <a:pathLst>
                <a:path w="287298" h="479009">
                  <a:moveTo>
                    <a:pt x="9978" y="479008"/>
                  </a:moveTo>
                  <a:lnTo>
                    <a:pt x="0" y="434136"/>
                  </a:lnTo>
                  <a:lnTo>
                    <a:pt x="1885" y="392414"/>
                  </a:lnTo>
                  <a:lnTo>
                    <a:pt x="15071" y="340673"/>
                  </a:lnTo>
                  <a:lnTo>
                    <a:pt x="31162" y="281327"/>
                  </a:lnTo>
                  <a:lnTo>
                    <a:pt x="51563" y="227690"/>
                  </a:lnTo>
                  <a:lnTo>
                    <a:pt x="75461" y="176634"/>
                  </a:lnTo>
                  <a:lnTo>
                    <a:pt x="111698" y="117205"/>
                  </a:lnTo>
                  <a:lnTo>
                    <a:pt x="171296" y="59622"/>
                  </a:lnTo>
                  <a:lnTo>
                    <a:pt x="190922" y="39105"/>
                  </a:lnTo>
                  <a:lnTo>
                    <a:pt x="250069" y="9680"/>
                  </a:lnTo>
                  <a:lnTo>
                    <a:pt x="28729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手繪多邊形 95"/>
            <p:cNvSpPr/>
            <p:nvPr/>
          </p:nvSpPr>
          <p:spPr>
            <a:xfrm>
              <a:off x="9075930" y="3529528"/>
              <a:ext cx="62519" cy="415981"/>
            </a:xfrm>
            <a:custGeom>
              <a:avLst/>
              <a:gdLst/>
              <a:ahLst/>
              <a:cxnLst/>
              <a:rect l="0" t="0" r="0" b="0"/>
              <a:pathLst>
                <a:path w="62519" h="415981">
                  <a:moveTo>
                    <a:pt x="12605" y="0"/>
                  </a:moveTo>
                  <a:lnTo>
                    <a:pt x="41003" y="63489"/>
                  </a:lnTo>
                  <a:lnTo>
                    <a:pt x="57225" y="123604"/>
                  </a:lnTo>
                  <a:lnTo>
                    <a:pt x="61308" y="172794"/>
                  </a:lnTo>
                  <a:lnTo>
                    <a:pt x="62518" y="222850"/>
                  </a:lnTo>
                  <a:lnTo>
                    <a:pt x="59192" y="286222"/>
                  </a:lnTo>
                  <a:lnTo>
                    <a:pt x="45463" y="339616"/>
                  </a:lnTo>
                  <a:lnTo>
                    <a:pt x="27862" y="387824"/>
                  </a:lnTo>
                  <a:lnTo>
                    <a:pt x="0" y="4159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手繪多邊形 96"/>
            <p:cNvSpPr/>
            <p:nvPr/>
          </p:nvSpPr>
          <p:spPr>
            <a:xfrm>
              <a:off x="9126352" y="3547657"/>
              <a:ext cx="226706" cy="436713"/>
            </a:xfrm>
            <a:custGeom>
              <a:avLst/>
              <a:gdLst/>
              <a:ahLst/>
              <a:cxnLst/>
              <a:rect l="0" t="0" r="0" b="0"/>
              <a:pathLst>
                <a:path w="226706" h="436713">
                  <a:moveTo>
                    <a:pt x="0" y="95321"/>
                  </a:moveTo>
                  <a:lnTo>
                    <a:pt x="43002" y="32218"/>
                  </a:lnTo>
                  <a:lnTo>
                    <a:pt x="59263" y="13118"/>
                  </a:lnTo>
                  <a:lnTo>
                    <a:pt x="83297" y="2762"/>
                  </a:lnTo>
                  <a:lnTo>
                    <a:pt x="97549" y="0"/>
                  </a:lnTo>
                  <a:lnTo>
                    <a:pt x="124590" y="4401"/>
                  </a:lnTo>
                  <a:lnTo>
                    <a:pt x="159702" y="22629"/>
                  </a:lnTo>
                  <a:lnTo>
                    <a:pt x="196662" y="53883"/>
                  </a:lnTo>
                  <a:lnTo>
                    <a:pt x="215761" y="92069"/>
                  </a:lnTo>
                  <a:lnTo>
                    <a:pt x="224698" y="155163"/>
                  </a:lnTo>
                  <a:lnTo>
                    <a:pt x="226246" y="204869"/>
                  </a:lnTo>
                  <a:lnTo>
                    <a:pt x="226705" y="255079"/>
                  </a:lnTo>
                  <a:lnTo>
                    <a:pt x="223125" y="318502"/>
                  </a:lnTo>
                  <a:lnTo>
                    <a:pt x="209346" y="371906"/>
                  </a:lnTo>
                  <a:lnTo>
                    <a:pt x="190573" y="403548"/>
                  </a:lnTo>
                  <a:lnTo>
                    <a:pt x="162114" y="436712"/>
                  </a:lnTo>
                  <a:lnTo>
                    <a:pt x="163871" y="4356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手繪多邊形 97"/>
            <p:cNvSpPr/>
            <p:nvPr/>
          </p:nvSpPr>
          <p:spPr>
            <a:xfrm>
              <a:off x="9290223" y="3496961"/>
              <a:ext cx="361793" cy="599814"/>
            </a:xfrm>
            <a:custGeom>
              <a:avLst/>
              <a:gdLst/>
              <a:ahLst/>
              <a:cxnLst/>
              <a:rect l="0" t="0" r="0" b="0"/>
              <a:pathLst>
                <a:path w="361793" h="599814">
                  <a:moveTo>
                    <a:pt x="0" y="435942"/>
                  </a:moveTo>
                  <a:lnTo>
                    <a:pt x="17545" y="383307"/>
                  </a:lnTo>
                  <a:lnTo>
                    <a:pt x="25097" y="325998"/>
                  </a:lnTo>
                  <a:lnTo>
                    <a:pt x="34888" y="269029"/>
                  </a:lnTo>
                  <a:lnTo>
                    <a:pt x="39316" y="237104"/>
                  </a:lnTo>
                  <a:lnTo>
                    <a:pt x="61248" y="174696"/>
                  </a:lnTo>
                  <a:lnTo>
                    <a:pt x="86174" y="114799"/>
                  </a:lnTo>
                  <a:lnTo>
                    <a:pt x="118072" y="60482"/>
                  </a:lnTo>
                  <a:lnTo>
                    <a:pt x="159724" y="12468"/>
                  </a:lnTo>
                  <a:lnTo>
                    <a:pt x="183971" y="2625"/>
                  </a:lnTo>
                  <a:lnTo>
                    <a:pt x="198280" y="0"/>
                  </a:lnTo>
                  <a:lnTo>
                    <a:pt x="225385" y="4554"/>
                  </a:lnTo>
                  <a:lnTo>
                    <a:pt x="260531" y="22866"/>
                  </a:lnTo>
                  <a:lnTo>
                    <a:pt x="288686" y="49768"/>
                  </a:lnTo>
                  <a:lnTo>
                    <a:pt x="311034" y="84351"/>
                  </a:lnTo>
                  <a:lnTo>
                    <a:pt x="335606" y="146196"/>
                  </a:lnTo>
                  <a:lnTo>
                    <a:pt x="352846" y="200209"/>
                  </a:lnTo>
                  <a:lnTo>
                    <a:pt x="361792" y="247977"/>
                  </a:lnTo>
                  <a:lnTo>
                    <a:pt x="360707" y="293878"/>
                  </a:lnTo>
                  <a:lnTo>
                    <a:pt x="354484" y="353723"/>
                  </a:lnTo>
                  <a:lnTo>
                    <a:pt x="353406" y="402866"/>
                  </a:lnTo>
                  <a:lnTo>
                    <a:pt x="353088" y="452909"/>
                  </a:lnTo>
                  <a:lnTo>
                    <a:pt x="352993" y="503218"/>
                  </a:lnTo>
                  <a:lnTo>
                    <a:pt x="352960" y="566208"/>
                  </a:lnTo>
                  <a:lnTo>
                    <a:pt x="352953" y="59981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0" name="手繪多邊形 99"/>
          <p:cNvSpPr/>
          <p:nvPr/>
        </p:nvSpPr>
        <p:spPr>
          <a:xfrm>
            <a:off x="4145050" y="4697781"/>
            <a:ext cx="17843" cy="15344"/>
          </a:xfrm>
          <a:custGeom>
            <a:avLst/>
            <a:gdLst/>
            <a:ahLst/>
            <a:cxnLst/>
            <a:rect l="0" t="0" r="0" b="0"/>
            <a:pathLst>
              <a:path w="17843" h="15344">
                <a:moveTo>
                  <a:pt x="17842" y="15343"/>
                </a:moveTo>
                <a:lnTo>
                  <a:pt x="2304" y="2242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11" name="群組 110"/>
          <p:cNvGrpSpPr/>
          <p:nvPr/>
        </p:nvGrpSpPr>
        <p:grpSpPr>
          <a:xfrm>
            <a:off x="7525458" y="239504"/>
            <a:ext cx="1348786" cy="1373713"/>
            <a:chOff x="7525458" y="239504"/>
            <a:chExt cx="1348786" cy="1373713"/>
          </a:xfrm>
        </p:grpSpPr>
        <p:sp>
          <p:nvSpPr>
            <p:cNvPr id="101" name="手繪多邊形 100"/>
            <p:cNvSpPr/>
            <p:nvPr/>
          </p:nvSpPr>
          <p:spPr>
            <a:xfrm>
              <a:off x="7786255" y="239504"/>
              <a:ext cx="199854" cy="198096"/>
            </a:xfrm>
            <a:custGeom>
              <a:avLst/>
              <a:gdLst/>
              <a:ahLst/>
              <a:cxnLst/>
              <a:rect l="0" t="0" r="0" b="0"/>
              <a:pathLst>
                <a:path w="199854" h="198096">
                  <a:moveTo>
                    <a:pt x="117367" y="0"/>
                  </a:moveTo>
                  <a:lnTo>
                    <a:pt x="66254" y="17447"/>
                  </a:lnTo>
                  <a:lnTo>
                    <a:pt x="53879" y="24237"/>
                  </a:lnTo>
                  <a:lnTo>
                    <a:pt x="36395" y="42986"/>
                  </a:lnTo>
                  <a:lnTo>
                    <a:pt x="9077" y="102925"/>
                  </a:lnTo>
                  <a:lnTo>
                    <a:pt x="142" y="133049"/>
                  </a:lnTo>
                  <a:lnTo>
                    <a:pt x="0" y="146124"/>
                  </a:lnTo>
                  <a:lnTo>
                    <a:pt x="7313" y="168122"/>
                  </a:lnTo>
                  <a:lnTo>
                    <a:pt x="23634" y="183501"/>
                  </a:lnTo>
                  <a:lnTo>
                    <a:pt x="46296" y="193604"/>
                  </a:lnTo>
                  <a:lnTo>
                    <a:pt x="75042" y="198095"/>
                  </a:lnTo>
                  <a:lnTo>
                    <a:pt x="102758" y="192621"/>
                  </a:lnTo>
                  <a:lnTo>
                    <a:pt x="154788" y="166282"/>
                  </a:lnTo>
                  <a:lnTo>
                    <a:pt x="186191" y="135639"/>
                  </a:lnTo>
                  <a:lnTo>
                    <a:pt x="196976" y="108371"/>
                  </a:lnTo>
                  <a:lnTo>
                    <a:pt x="199853" y="93257"/>
                  </a:lnTo>
                  <a:lnTo>
                    <a:pt x="195579" y="68992"/>
                  </a:lnTo>
                  <a:lnTo>
                    <a:pt x="190517" y="58600"/>
                  </a:lnTo>
                  <a:lnTo>
                    <a:pt x="173689" y="43319"/>
                  </a:lnTo>
                  <a:lnTo>
                    <a:pt x="163318" y="37283"/>
                  </a:lnTo>
                  <a:lnTo>
                    <a:pt x="115264" y="28788"/>
                  </a:lnTo>
                  <a:lnTo>
                    <a:pt x="56414" y="34580"/>
                  </a:lnTo>
                  <a:lnTo>
                    <a:pt x="3918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手繪多邊形 101"/>
            <p:cNvSpPr/>
            <p:nvPr/>
          </p:nvSpPr>
          <p:spPr>
            <a:xfrm>
              <a:off x="7538064" y="617668"/>
              <a:ext cx="390770" cy="63028"/>
            </a:xfrm>
            <a:custGeom>
              <a:avLst/>
              <a:gdLst/>
              <a:ahLst/>
              <a:cxnLst/>
              <a:rect l="0" t="0" r="0" b="0"/>
              <a:pathLst>
                <a:path w="390770" h="63028">
                  <a:moveTo>
                    <a:pt x="0" y="63027"/>
                  </a:moveTo>
                  <a:lnTo>
                    <a:pt x="54849" y="53050"/>
                  </a:lnTo>
                  <a:lnTo>
                    <a:pt x="105890" y="47465"/>
                  </a:lnTo>
                  <a:lnTo>
                    <a:pt x="161631" y="40675"/>
                  </a:lnTo>
                  <a:lnTo>
                    <a:pt x="213630" y="34928"/>
                  </a:lnTo>
                  <a:lnTo>
                    <a:pt x="264519" y="28090"/>
                  </a:lnTo>
                  <a:lnTo>
                    <a:pt x="325213" y="19087"/>
                  </a:lnTo>
                  <a:lnTo>
                    <a:pt x="379231" y="3481"/>
                  </a:lnTo>
                  <a:lnTo>
                    <a:pt x="39076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手繪多邊形 102"/>
            <p:cNvSpPr/>
            <p:nvPr/>
          </p:nvSpPr>
          <p:spPr>
            <a:xfrm>
              <a:off x="7525458" y="529429"/>
              <a:ext cx="273379" cy="441192"/>
            </a:xfrm>
            <a:custGeom>
              <a:avLst/>
              <a:gdLst/>
              <a:ahLst/>
              <a:cxnLst/>
              <a:rect l="0" t="0" r="0" b="0"/>
              <a:pathLst>
                <a:path w="273379" h="441192">
                  <a:moveTo>
                    <a:pt x="264715" y="0"/>
                  </a:moveTo>
                  <a:lnTo>
                    <a:pt x="264715" y="48918"/>
                  </a:lnTo>
                  <a:lnTo>
                    <a:pt x="266116" y="97441"/>
                  </a:lnTo>
                  <a:lnTo>
                    <a:pt x="273378" y="147301"/>
                  </a:lnTo>
                  <a:lnTo>
                    <a:pt x="272807" y="210605"/>
                  </a:lnTo>
                  <a:lnTo>
                    <a:pt x="265511" y="237865"/>
                  </a:lnTo>
                  <a:lnTo>
                    <a:pt x="238002" y="285867"/>
                  </a:lnTo>
                  <a:lnTo>
                    <a:pt x="219228" y="304929"/>
                  </a:lnTo>
                  <a:lnTo>
                    <a:pt x="165262" y="339991"/>
                  </a:lnTo>
                  <a:lnTo>
                    <a:pt x="107033" y="380583"/>
                  </a:lnTo>
                  <a:lnTo>
                    <a:pt x="44382" y="417600"/>
                  </a:lnTo>
                  <a:lnTo>
                    <a:pt x="0" y="4411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手繪多邊形 103"/>
            <p:cNvSpPr/>
            <p:nvPr/>
          </p:nvSpPr>
          <p:spPr>
            <a:xfrm>
              <a:off x="7714541" y="882382"/>
              <a:ext cx="252109" cy="88239"/>
            </a:xfrm>
            <a:custGeom>
              <a:avLst/>
              <a:gdLst/>
              <a:ahLst/>
              <a:cxnLst/>
              <a:rect l="0" t="0" r="0" b="0"/>
              <a:pathLst>
                <a:path w="252109" h="88239">
                  <a:moveTo>
                    <a:pt x="0" y="0"/>
                  </a:moveTo>
                  <a:lnTo>
                    <a:pt x="31592" y="18727"/>
                  </a:lnTo>
                  <a:lnTo>
                    <a:pt x="90328" y="37366"/>
                  </a:lnTo>
                  <a:lnTo>
                    <a:pt x="149188" y="54535"/>
                  </a:lnTo>
                  <a:lnTo>
                    <a:pt x="208539" y="71413"/>
                  </a:lnTo>
                  <a:lnTo>
                    <a:pt x="252108" y="8823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手繪多邊形 104"/>
            <p:cNvSpPr/>
            <p:nvPr/>
          </p:nvSpPr>
          <p:spPr>
            <a:xfrm>
              <a:off x="8105310" y="1096675"/>
              <a:ext cx="122607" cy="453797"/>
            </a:xfrm>
            <a:custGeom>
              <a:avLst/>
              <a:gdLst/>
              <a:ahLst/>
              <a:cxnLst/>
              <a:rect l="0" t="0" r="0" b="0"/>
              <a:pathLst>
                <a:path w="122607" h="453797">
                  <a:moveTo>
                    <a:pt x="0" y="0"/>
                  </a:moveTo>
                  <a:lnTo>
                    <a:pt x="59263" y="59263"/>
                  </a:lnTo>
                  <a:lnTo>
                    <a:pt x="90924" y="120855"/>
                  </a:lnTo>
                  <a:lnTo>
                    <a:pt x="110509" y="153460"/>
                  </a:lnTo>
                  <a:lnTo>
                    <a:pt x="119145" y="178852"/>
                  </a:lnTo>
                  <a:lnTo>
                    <a:pt x="122606" y="224645"/>
                  </a:lnTo>
                  <a:lnTo>
                    <a:pt x="115384" y="273696"/>
                  </a:lnTo>
                  <a:lnTo>
                    <a:pt x="100395" y="336726"/>
                  </a:lnTo>
                  <a:lnTo>
                    <a:pt x="83948" y="396746"/>
                  </a:lnTo>
                  <a:lnTo>
                    <a:pt x="64713" y="432535"/>
                  </a:lnTo>
                  <a:lnTo>
                    <a:pt x="53039" y="444347"/>
                  </a:lnTo>
                  <a:lnTo>
                    <a:pt x="37816" y="45379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手繪多邊形 105"/>
            <p:cNvSpPr/>
            <p:nvPr/>
          </p:nvSpPr>
          <p:spPr>
            <a:xfrm>
              <a:off x="7966649" y="1500050"/>
              <a:ext cx="315138" cy="113167"/>
            </a:xfrm>
            <a:custGeom>
              <a:avLst/>
              <a:gdLst/>
              <a:ahLst/>
              <a:cxnLst/>
              <a:rect l="0" t="0" r="0" b="0"/>
              <a:pathLst>
                <a:path w="315138" h="113167">
                  <a:moveTo>
                    <a:pt x="0" y="0"/>
                  </a:moveTo>
                  <a:lnTo>
                    <a:pt x="3735" y="54848"/>
                  </a:lnTo>
                  <a:lnTo>
                    <a:pt x="11465" y="83202"/>
                  </a:lnTo>
                  <a:lnTo>
                    <a:pt x="24238" y="105141"/>
                  </a:lnTo>
                  <a:lnTo>
                    <a:pt x="32966" y="110712"/>
                  </a:lnTo>
                  <a:lnTo>
                    <a:pt x="53869" y="113166"/>
                  </a:lnTo>
                  <a:lnTo>
                    <a:pt x="111589" y="103329"/>
                  </a:lnTo>
                  <a:lnTo>
                    <a:pt x="160363" y="93332"/>
                  </a:lnTo>
                  <a:lnTo>
                    <a:pt x="223301" y="85509"/>
                  </a:lnTo>
                  <a:lnTo>
                    <a:pt x="286651" y="68270"/>
                  </a:lnTo>
                  <a:lnTo>
                    <a:pt x="315137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手繪多邊形 106"/>
            <p:cNvSpPr/>
            <p:nvPr/>
          </p:nvSpPr>
          <p:spPr>
            <a:xfrm>
              <a:off x="8433052" y="1222729"/>
              <a:ext cx="37817" cy="189083"/>
            </a:xfrm>
            <a:custGeom>
              <a:avLst/>
              <a:gdLst/>
              <a:ahLst/>
              <a:cxnLst/>
              <a:rect l="0" t="0" r="0" b="0"/>
              <a:pathLst>
                <a:path w="37817" h="189083">
                  <a:moveTo>
                    <a:pt x="37816" y="0"/>
                  </a:moveTo>
                  <a:lnTo>
                    <a:pt x="34081" y="54849"/>
                  </a:lnTo>
                  <a:lnTo>
                    <a:pt x="24104" y="102156"/>
                  </a:lnTo>
                  <a:lnTo>
                    <a:pt x="8185" y="161641"/>
                  </a:lnTo>
                  <a:lnTo>
                    <a:pt x="0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手繪多邊形 107"/>
            <p:cNvSpPr/>
            <p:nvPr/>
          </p:nvSpPr>
          <p:spPr>
            <a:xfrm>
              <a:off x="8344813" y="1109280"/>
              <a:ext cx="163873" cy="50423"/>
            </a:xfrm>
            <a:custGeom>
              <a:avLst/>
              <a:gdLst/>
              <a:ahLst/>
              <a:cxnLst/>
              <a:rect l="0" t="0" r="0" b="0"/>
              <a:pathLst>
                <a:path w="163873" h="50423">
                  <a:moveTo>
                    <a:pt x="0" y="0"/>
                  </a:moveTo>
                  <a:lnTo>
                    <a:pt x="21528" y="18727"/>
                  </a:lnTo>
                  <a:lnTo>
                    <a:pt x="76809" y="41718"/>
                  </a:lnTo>
                  <a:lnTo>
                    <a:pt x="132149" y="48703"/>
                  </a:lnTo>
                  <a:lnTo>
                    <a:pt x="163872" y="5042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手繪多邊形 108"/>
            <p:cNvSpPr/>
            <p:nvPr/>
          </p:nvSpPr>
          <p:spPr>
            <a:xfrm>
              <a:off x="8573206" y="1210124"/>
              <a:ext cx="238011" cy="253406"/>
            </a:xfrm>
            <a:custGeom>
              <a:avLst/>
              <a:gdLst/>
              <a:ahLst/>
              <a:cxnLst/>
              <a:rect l="0" t="0" r="0" b="0"/>
              <a:pathLst>
                <a:path w="238011" h="253406">
                  <a:moveTo>
                    <a:pt x="238010" y="0"/>
                  </a:moveTo>
                  <a:lnTo>
                    <a:pt x="174521" y="17545"/>
                  </a:lnTo>
                  <a:lnTo>
                    <a:pt x="111894" y="47891"/>
                  </a:lnTo>
                  <a:lnTo>
                    <a:pt x="77855" y="66012"/>
                  </a:lnTo>
                  <a:lnTo>
                    <a:pt x="32610" y="106839"/>
                  </a:lnTo>
                  <a:lnTo>
                    <a:pt x="15530" y="128719"/>
                  </a:lnTo>
                  <a:lnTo>
                    <a:pt x="6073" y="156185"/>
                  </a:lnTo>
                  <a:lnTo>
                    <a:pt x="0" y="219466"/>
                  </a:lnTo>
                  <a:lnTo>
                    <a:pt x="3704" y="231748"/>
                  </a:lnTo>
                  <a:lnTo>
                    <a:pt x="10375" y="241336"/>
                  </a:lnTo>
                  <a:lnTo>
                    <a:pt x="19024" y="249129"/>
                  </a:lnTo>
                  <a:lnTo>
                    <a:pt x="28991" y="252924"/>
                  </a:lnTo>
                  <a:lnTo>
                    <a:pt x="51271" y="253405"/>
                  </a:lnTo>
                  <a:lnTo>
                    <a:pt x="60294" y="248771"/>
                  </a:lnTo>
                  <a:lnTo>
                    <a:pt x="96368" y="199588"/>
                  </a:lnTo>
                  <a:lnTo>
                    <a:pt x="105027" y="175543"/>
                  </a:lnTo>
                  <a:lnTo>
                    <a:pt x="111955" y="13866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手繪多邊形 109"/>
            <p:cNvSpPr/>
            <p:nvPr/>
          </p:nvSpPr>
          <p:spPr>
            <a:xfrm>
              <a:off x="8704224" y="819355"/>
              <a:ext cx="170020" cy="718512"/>
            </a:xfrm>
            <a:custGeom>
              <a:avLst/>
              <a:gdLst/>
              <a:ahLst/>
              <a:cxnLst/>
              <a:rect l="0" t="0" r="0" b="0"/>
              <a:pathLst>
                <a:path w="170020" h="718512">
                  <a:moveTo>
                    <a:pt x="43965" y="0"/>
                  </a:moveTo>
                  <a:lnTo>
                    <a:pt x="26419" y="52635"/>
                  </a:lnTo>
                  <a:lnTo>
                    <a:pt x="11604" y="112745"/>
                  </a:lnTo>
                  <a:lnTo>
                    <a:pt x="7764" y="170354"/>
                  </a:lnTo>
                  <a:lnTo>
                    <a:pt x="5226" y="228975"/>
                  </a:lnTo>
                  <a:lnTo>
                    <a:pt x="0" y="291580"/>
                  </a:lnTo>
                  <a:lnTo>
                    <a:pt x="4326" y="340838"/>
                  </a:lnTo>
                  <a:lnTo>
                    <a:pt x="5608" y="390914"/>
                  </a:lnTo>
                  <a:lnTo>
                    <a:pt x="9722" y="441234"/>
                  </a:lnTo>
                  <a:lnTo>
                    <a:pt x="23661" y="501737"/>
                  </a:lnTo>
                  <a:lnTo>
                    <a:pt x="39902" y="562813"/>
                  </a:lnTo>
                  <a:lnTo>
                    <a:pt x="53810" y="602348"/>
                  </a:lnTo>
                  <a:lnTo>
                    <a:pt x="90928" y="657063"/>
                  </a:lnTo>
                  <a:lnTo>
                    <a:pt x="115616" y="687076"/>
                  </a:lnTo>
                  <a:lnTo>
                    <a:pt x="170019" y="7185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2" name="手繪多邊形 111"/>
          <p:cNvSpPr/>
          <p:nvPr/>
        </p:nvSpPr>
        <p:spPr>
          <a:xfrm>
            <a:off x="1225803" y="1857068"/>
            <a:ext cx="786229" cy="663927"/>
          </a:xfrm>
          <a:custGeom>
            <a:avLst/>
            <a:gdLst/>
            <a:ahLst/>
            <a:cxnLst/>
            <a:rect l="0" t="0" r="0" b="0"/>
            <a:pathLst>
              <a:path w="786229" h="663927">
                <a:moveTo>
                  <a:pt x="135586" y="613602"/>
                </a:moveTo>
                <a:lnTo>
                  <a:pt x="106796" y="592074"/>
                </a:lnTo>
                <a:lnTo>
                  <a:pt x="57207" y="533243"/>
                </a:lnTo>
                <a:lnTo>
                  <a:pt x="35860" y="482879"/>
                </a:lnTo>
                <a:lnTo>
                  <a:pt x="18156" y="419396"/>
                </a:lnTo>
                <a:lnTo>
                  <a:pt x="2573" y="360169"/>
                </a:lnTo>
                <a:lnTo>
                  <a:pt x="0" y="305388"/>
                </a:lnTo>
                <a:lnTo>
                  <a:pt x="7486" y="254452"/>
                </a:lnTo>
                <a:lnTo>
                  <a:pt x="22563" y="198888"/>
                </a:lnTo>
                <a:lnTo>
                  <a:pt x="45721" y="147450"/>
                </a:lnTo>
                <a:lnTo>
                  <a:pt x="69120" y="116149"/>
                </a:lnTo>
                <a:lnTo>
                  <a:pt x="122250" y="80477"/>
                </a:lnTo>
                <a:lnTo>
                  <a:pt x="170229" y="54910"/>
                </a:lnTo>
                <a:lnTo>
                  <a:pt x="232898" y="24910"/>
                </a:lnTo>
                <a:lnTo>
                  <a:pt x="280670" y="9655"/>
                </a:lnTo>
                <a:lnTo>
                  <a:pt x="339177" y="0"/>
                </a:lnTo>
                <a:lnTo>
                  <a:pt x="393395" y="874"/>
                </a:lnTo>
                <a:lnTo>
                  <a:pt x="443541" y="10003"/>
                </a:lnTo>
                <a:lnTo>
                  <a:pt x="495282" y="21579"/>
                </a:lnTo>
                <a:lnTo>
                  <a:pt x="557100" y="44730"/>
                </a:lnTo>
                <a:lnTo>
                  <a:pt x="611796" y="67615"/>
                </a:lnTo>
                <a:lnTo>
                  <a:pt x="641933" y="91094"/>
                </a:lnTo>
                <a:lnTo>
                  <a:pt x="694246" y="150349"/>
                </a:lnTo>
                <a:lnTo>
                  <a:pt x="744834" y="213195"/>
                </a:lnTo>
                <a:lnTo>
                  <a:pt x="774727" y="274671"/>
                </a:lnTo>
                <a:lnTo>
                  <a:pt x="786228" y="324096"/>
                </a:lnTo>
                <a:lnTo>
                  <a:pt x="785901" y="370488"/>
                </a:lnTo>
                <a:lnTo>
                  <a:pt x="779934" y="430499"/>
                </a:lnTo>
                <a:lnTo>
                  <a:pt x="760029" y="486238"/>
                </a:lnTo>
                <a:lnTo>
                  <a:pt x="737422" y="533976"/>
                </a:lnTo>
                <a:lnTo>
                  <a:pt x="696805" y="579461"/>
                </a:lnTo>
                <a:lnTo>
                  <a:pt x="661829" y="603642"/>
                </a:lnTo>
                <a:lnTo>
                  <a:pt x="604264" y="625070"/>
                </a:lnTo>
                <a:lnTo>
                  <a:pt x="557376" y="638476"/>
                </a:lnTo>
                <a:lnTo>
                  <a:pt x="506601" y="651318"/>
                </a:lnTo>
                <a:lnTo>
                  <a:pt x="457475" y="660259"/>
                </a:lnTo>
                <a:lnTo>
                  <a:pt x="402302" y="662908"/>
                </a:lnTo>
                <a:lnTo>
                  <a:pt x="350472" y="663693"/>
                </a:lnTo>
                <a:lnTo>
                  <a:pt x="299633" y="663926"/>
                </a:lnTo>
                <a:lnTo>
                  <a:pt x="238955" y="657312"/>
                </a:lnTo>
                <a:lnTo>
                  <a:pt x="186008" y="65141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15" name="群組 114"/>
          <p:cNvGrpSpPr/>
          <p:nvPr/>
        </p:nvGrpSpPr>
        <p:grpSpPr>
          <a:xfrm>
            <a:off x="2054690" y="727139"/>
            <a:ext cx="7067590" cy="1516634"/>
            <a:chOff x="2054690" y="727139"/>
            <a:chExt cx="7067590" cy="1516634"/>
          </a:xfrm>
        </p:grpSpPr>
        <p:sp>
          <p:nvSpPr>
            <p:cNvPr id="113" name="手繪多邊形 112"/>
            <p:cNvSpPr/>
            <p:nvPr/>
          </p:nvSpPr>
          <p:spPr>
            <a:xfrm>
              <a:off x="8159139" y="727139"/>
              <a:ext cx="963141" cy="886192"/>
            </a:xfrm>
            <a:custGeom>
              <a:avLst/>
              <a:gdLst/>
              <a:ahLst/>
              <a:cxnLst/>
              <a:rect l="0" t="0" r="0" b="0"/>
              <a:pathLst>
                <a:path w="963141" h="886192">
                  <a:moveTo>
                    <a:pt x="21804" y="760305"/>
                  </a:moveTo>
                  <a:lnTo>
                    <a:pt x="8092" y="701722"/>
                  </a:lnTo>
                  <a:lnTo>
                    <a:pt x="0" y="648173"/>
                  </a:lnTo>
                  <a:lnTo>
                    <a:pt x="1337" y="596824"/>
                  </a:lnTo>
                  <a:lnTo>
                    <a:pt x="6870" y="542393"/>
                  </a:lnTo>
                  <a:lnTo>
                    <a:pt x="12243" y="485648"/>
                  </a:lnTo>
                  <a:lnTo>
                    <a:pt x="22706" y="429617"/>
                  </a:lnTo>
                  <a:lnTo>
                    <a:pt x="38411" y="372398"/>
                  </a:lnTo>
                  <a:lnTo>
                    <a:pt x="57070" y="319962"/>
                  </a:lnTo>
                  <a:lnTo>
                    <a:pt x="71469" y="268943"/>
                  </a:lnTo>
                  <a:lnTo>
                    <a:pt x="95575" y="208204"/>
                  </a:lnTo>
                  <a:lnTo>
                    <a:pt x="125910" y="155745"/>
                  </a:lnTo>
                  <a:lnTo>
                    <a:pt x="144934" y="118976"/>
                  </a:lnTo>
                  <a:lnTo>
                    <a:pt x="203073" y="63308"/>
                  </a:lnTo>
                  <a:lnTo>
                    <a:pt x="249649" y="33023"/>
                  </a:lnTo>
                  <a:lnTo>
                    <a:pt x="306002" y="13139"/>
                  </a:lnTo>
                  <a:lnTo>
                    <a:pt x="361232" y="0"/>
                  </a:lnTo>
                  <a:lnTo>
                    <a:pt x="415257" y="620"/>
                  </a:lnTo>
                  <a:lnTo>
                    <a:pt x="473439" y="2983"/>
                  </a:lnTo>
                  <a:lnTo>
                    <a:pt x="528338" y="17066"/>
                  </a:lnTo>
                  <a:lnTo>
                    <a:pt x="586779" y="38980"/>
                  </a:lnTo>
                  <a:lnTo>
                    <a:pt x="648447" y="63214"/>
                  </a:lnTo>
                  <a:lnTo>
                    <a:pt x="704380" y="94828"/>
                  </a:lnTo>
                  <a:lnTo>
                    <a:pt x="764808" y="143154"/>
                  </a:lnTo>
                  <a:lnTo>
                    <a:pt x="825506" y="196896"/>
                  </a:lnTo>
                  <a:lnTo>
                    <a:pt x="861731" y="244618"/>
                  </a:lnTo>
                  <a:lnTo>
                    <a:pt x="890206" y="297975"/>
                  </a:lnTo>
                  <a:lnTo>
                    <a:pt x="916384" y="354402"/>
                  </a:lnTo>
                  <a:lnTo>
                    <a:pt x="938146" y="410338"/>
                  </a:lnTo>
                  <a:lnTo>
                    <a:pt x="953465" y="467529"/>
                  </a:lnTo>
                  <a:lnTo>
                    <a:pt x="963140" y="519957"/>
                  </a:lnTo>
                  <a:lnTo>
                    <a:pt x="962272" y="570973"/>
                  </a:lnTo>
                  <a:lnTo>
                    <a:pt x="956878" y="621571"/>
                  </a:lnTo>
                  <a:lnTo>
                    <a:pt x="952816" y="653826"/>
                  </a:lnTo>
                  <a:lnTo>
                    <a:pt x="931118" y="708770"/>
                  </a:lnTo>
                  <a:lnTo>
                    <a:pt x="920357" y="733199"/>
                  </a:lnTo>
                  <a:lnTo>
                    <a:pt x="882539" y="787203"/>
                  </a:lnTo>
                  <a:lnTo>
                    <a:pt x="857777" y="817140"/>
                  </a:lnTo>
                  <a:lnTo>
                    <a:pt x="826006" y="837060"/>
                  </a:lnTo>
                  <a:lnTo>
                    <a:pt x="765190" y="864478"/>
                  </a:lnTo>
                  <a:lnTo>
                    <a:pt x="738765" y="876635"/>
                  </a:lnTo>
                  <a:lnTo>
                    <a:pt x="676151" y="884439"/>
                  </a:lnTo>
                  <a:lnTo>
                    <a:pt x="626529" y="885791"/>
                  </a:lnTo>
                  <a:lnTo>
                    <a:pt x="572609" y="886191"/>
                  </a:lnTo>
                  <a:lnTo>
                    <a:pt x="516015" y="882575"/>
                  </a:lnTo>
                  <a:lnTo>
                    <a:pt x="463765" y="872633"/>
                  </a:lnTo>
                  <a:lnTo>
                    <a:pt x="409067" y="860816"/>
                  </a:lnTo>
                  <a:lnTo>
                    <a:pt x="352241" y="852180"/>
                  </a:lnTo>
                  <a:lnTo>
                    <a:pt x="299922" y="845886"/>
                  </a:lnTo>
                  <a:lnTo>
                    <a:pt x="248938" y="835151"/>
                  </a:lnTo>
                  <a:lnTo>
                    <a:pt x="188211" y="818975"/>
                  </a:lnTo>
                  <a:lnTo>
                    <a:pt x="127091" y="810956"/>
                  </a:lnTo>
                  <a:lnTo>
                    <a:pt x="88948" y="801146"/>
                  </a:lnTo>
                  <a:lnTo>
                    <a:pt x="59620" y="78551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手繪多邊形 113"/>
            <p:cNvSpPr/>
            <p:nvPr/>
          </p:nvSpPr>
          <p:spPr>
            <a:xfrm>
              <a:off x="2054690" y="1310968"/>
              <a:ext cx="5974988" cy="932805"/>
            </a:xfrm>
            <a:custGeom>
              <a:avLst/>
              <a:gdLst/>
              <a:ahLst/>
              <a:cxnLst/>
              <a:rect l="0" t="0" r="0" b="0"/>
              <a:pathLst>
                <a:path w="5974988" h="932805">
                  <a:moveTo>
                    <a:pt x="0" y="932804"/>
                  </a:moveTo>
                  <a:lnTo>
                    <a:pt x="52635" y="904405"/>
                  </a:lnTo>
                  <a:lnTo>
                    <a:pt x="102681" y="886784"/>
                  </a:lnTo>
                  <a:lnTo>
                    <a:pt x="150254" y="874037"/>
                  </a:lnTo>
                  <a:lnTo>
                    <a:pt x="206679" y="859990"/>
                  </a:lnTo>
                  <a:lnTo>
                    <a:pt x="262303" y="840109"/>
                  </a:lnTo>
                  <a:lnTo>
                    <a:pt x="307061" y="829513"/>
                  </a:lnTo>
                  <a:lnTo>
                    <a:pt x="359430" y="815673"/>
                  </a:lnTo>
                  <a:lnTo>
                    <a:pt x="416170" y="799849"/>
                  </a:lnTo>
                  <a:lnTo>
                    <a:pt x="476140" y="791536"/>
                  </a:lnTo>
                  <a:lnTo>
                    <a:pt x="535554" y="776821"/>
                  </a:lnTo>
                  <a:lnTo>
                    <a:pt x="592577" y="760427"/>
                  </a:lnTo>
                  <a:lnTo>
                    <a:pt x="639957" y="747893"/>
                  </a:lnTo>
                  <a:lnTo>
                    <a:pt x="702423" y="731110"/>
                  </a:lnTo>
                  <a:lnTo>
                    <a:pt x="762331" y="714308"/>
                  </a:lnTo>
                  <a:lnTo>
                    <a:pt x="811485" y="708395"/>
                  </a:lnTo>
                  <a:lnTo>
                    <a:pt x="861531" y="699951"/>
                  </a:lnTo>
                  <a:lnTo>
                    <a:pt x="918533" y="688579"/>
                  </a:lnTo>
                  <a:lnTo>
                    <a:pt x="973084" y="676339"/>
                  </a:lnTo>
                  <a:lnTo>
                    <a:pt x="1024728" y="663841"/>
                  </a:lnTo>
                  <a:lnTo>
                    <a:pt x="1075513" y="651268"/>
                  </a:lnTo>
                  <a:lnTo>
                    <a:pt x="1132734" y="638672"/>
                  </a:lnTo>
                  <a:lnTo>
                    <a:pt x="1187349" y="632761"/>
                  </a:lnTo>
                  <a:lnTo>
                    <a:pt x="1239013" y="624318"/>
                  </a:lnTo>
                  <a:lnTo>
                    <a:pt x="1296495" y="612946"/>
                  </a:lnTo>
                  <a:lnTo>
                    <a:pt x="1357879" y="600706"/>
                  </a:lnTo>
                  <a:lnTo>
                    <a:pt x="1413728" y="588209"/>
                  </a:lnTo>
                  <a:lnTo>
                    <a:pt x="1472449" y="575635"/>
                  </a:lnTo>
                  <a:lnTo>
                    <a:pt x="1534201" y="563040"/>
                  </a:lnTo>
                  <a:lnTo>
                    <a:pt x="1596850" y="550437"/>
                  </a:lnTo>
                  <a:lnTo>
                    <a:pt x="1653074" y="544524"/>
                  </a:lnTo>
                  <a:lnTo>
                    <a:pt x="1711906" y="542772"/>
                  </a:lnTo>
                  <a:lnTo>
                    <a:pt x="1773691" y="535561"/>
                  </a:lnTo>
                  <a:lnTo>
                    <a:pt x="1836350" y="524554"/>
                  </a:lnTo>
                  <a:lnTo>
                    <a:pt x="1899268" y="519114"/>
                  </a:lnTo>
                  <a:lnTo>
                    <a:pt x="1962263" y="510811"/>
                  </a:lnTo>
                  <a:lnTo>
                    <a:pt x="2008009" y="503413"/>
                  </a:lnTo>
                  <a:lnTo>
                    <a:pt x="2054951" y="495457"/>
                  </a:lnTo>
                  <a:lnTo>
                    <a:pt x="2099158" y="487252"/>
                  </a:lnTo>
                  <a:lnTo>
                    <a:pt x="2142150" y="478936"/>
                  </a:lnTo>
                  <a:lnTo>
                    <a:pt x="2184600" y="470572"/>
                  </a:lnTo>
                  <a:lnTo>
                    <a:pt x="2226810" y="462186"/>
                  </a:lnTo>
                  <a:lnTo>
                    <a:pt x="2272649" y="453790"/>
                  </a:lnTo>
                  <a:lnTo>
                    <a:pt x="2319633" y="445390"/>
                  </a:lnTo>
                  <a:lnTo>
                    <a:pt x="2363859" y="436988"/>
                  </a:lnTo>
                  <a:lnTo>
                    <a:pt x="2406857" y="428585"/>
                  </a:lnTo>
                  <a:lnTo>
                    <a:pt x="2450713" y="420181"/>
                  </a:lnTo>
                  <a:lnTo>
                    <a:pt x="2498216" y="411778"/>
                  </a:lnTo>
                  <a:lnTo>
                    <a:pt x="2543605" y="403374"/>
                  </a:lnTo>
                  <a:lnTo>
                    <a:pt x="2587122" y="394971"/>
                  </a:lnTo>
                  <a:lnTo>
                    <a:pt x="2629806" y="386567"/>
                  </a:lnTo>
                  <a:lnTo>
                    <a:pt x="2675855" y="378163"/>
                  </a:lnTo>
                  <a:lnTo>
                    <a:pt x="2722933" y="369760"/>
                  </a:lnTo>
                  <a:lnTo>
                    <a:pt x="2767200" y="361356"/>
                  </a:lnTo>
                  <a:lnTo>
                    <a:pt x="2813952" y="352953"/>
                  </a:lnTo>
                  <a:lnTo>
                    <a:pt x="2861343" y="344549"/>
                  </a:lnTo>
                  <a:lnTo>
                    <a:pt x="2905749" y="336145"/>
                  </a:lnTo>
                  <a:lnTo>
                    <a:pt x="2948828" y="327742"/>
                  </a:lnTo>
                  <a:lnTo>
                    <a:pt x="2992718" y="319338"/>
                  </a:lnTo>
                  <a:lnTo>
                    <a:pt x="3040238" y="310934"/>
                  </a:lnTo>
                  <a:lnTo>
                    <a:pt x="3089369" y="306266"/>
                  </a:lnTo>
                  <a:lnTo>
                    <a:pt x="3137817" y="301389"/>
                  </a:lnTo>
                  <a:lnTo>
                    <a:pt x="3182693" y="289885"/>
                  </a:lnTo>
                  <a:lnTo>
                    <a:pt x="3229716" y="279169"/>
                  </a:lnTo>
                  <a:lnTo>
                    <a:pt x="3277227" y="271139"/>
                  </a:lnTo>
                  <a:lnTo>
                    <a:pt x="3321686" y="267570"/>
                  </a:lnTo>
                  <a:lnTo>
                    <a:pt x="3368524" y="262248"/>
                  </a:lnTo>
                  <a:lnTo>
                    <a:pt x="3415953" y="255215"/>
                  </a:lnTo>
                  <a:lnTo>
                    <a:pt x="3460375" y="247420"/>
                  </a:lnTo>
                  <a:lnTo>
                    <a:pt x="3507197" y="239287"/>
                  </a:lnTo>
                  <a:lnTo>
                    <a:pt x="3556019" y="232404"/>
                  </a:lnTo>
                  <a:lnTo>
                    <a:pt x="3605730" y="229345"/>
                  </a:lnTo>
                  <a:lnTo>
                    <a:pt x="3652100" y="224251"/>
                  </a:lnTo>
                  <a:lnTo>
                    <a:pt x="3696053" y="217318"/>
                  </a:lnTo>
                  <a:lnTo>
                    <a:pt x="3738931" y="209568"/>
                  </a:lnTo>
                  <a:lnTo>
                    <a:pt x="3785067" y="201455"/>
                  </a:lnTo>
                  <a:lnTo>
                    <a:pt x="3832183" y="194581"/>
                  </a:lnTo>
                  <a:lnTo>
                    <a:pt x="3876467" y="191526"/>
                  </a:lnTo>
                  <a:lnTo>
                    <a:pt x="3923227" y="186433"/>
                  </a:lnTo>
                  <a:lnTo>
                    <a:pt x="3970621" y="180901"/>
                  </a:lnTo>
                  <a:lnTo>
                    <a:pt x="4015028" y="178443"/>
                  </a:lnTo>
                  <a:lnTo>
                    <a:pt x="4061843" y="173615"/>
                  </a:lnTo>
                  <a:lnTo>
                    <a:pt x="4109261" y="166801"/>
                  </a:lnTo>
                  <a:lnTo>
                    <a:pt x="4153679" y="159104"/>
                  </a:lnTo>
                  <a:lnTo>
                    <a:pt x="4196764" y="154749"/>
                  </a:lnTo>
                  <a:lnTo>
                    <a:pt x="4239256" y="151413"/>
                  </a:lnTo>
                  <a:lnTo>
                    <a:pt x="4281485" y="145261"/>
                  </a:lnTo>
                  <a:lnTo>
                    <a:pt x="4327332" y="141594"/>
                  </a:lnTo>
                  <a:lnTo>
                    <a:pt x="4372920" y="138563"/>
                  </a:lnTo>
                  <a:lnTo>
                    <a:pt x="4431482" y="130383"/>
                  </a:lnTo>
                  <a:lnTo>
                    <a:pt x="4492564" y="125936"/>
                  </a:lnTo>
                  <a:lnTo>
                    <a:pt x="4555015" y="117771"/>
                  </a:lnTo>
                  <a:lnTo>
                    <a:pt x="4616470" y="113329"/>
                  </a:lnTo>
                  <a:lnTo>
                    <a:pt x="4672185" y="105165"/>
                  </a:lnTo>
                  <a:lnTo>
                    <a:pt x="4732423" y="100723"/>
                  </a:lnTo>
                  <a:lnTo>
                    <a:pt x="4793223" y="92560"/>
                  </a:lnTo>
                  <a:lnTo>
                    <a:pt x="4847342" y="88118"/>
                  </a:lnTo>
                  <a:lnTo>
                    <a:pt x="4900261" y="79954"/>
                  </a:lnTo>
                  <a:lnTo>
                    <a:pt x="4958270" y="75512"/>
                  </a:lnTo>
                  <a:lnTo>
                    <a:pt x="5011562" y="65948"/>
                  </a:lnTo>
                  <a:lnTo>
                    <a:pt x="5067036" y="54244"/>
                  </a:lnTo>
                  <a:lnTo>
                    <a:pt x="5116723" y="46051"/>
                  </a:lnTo>
                  <a:lnTo>
                    <a:pt x="5179741" y="40256"/>
                  </a:lnTo>
                  <a:lnTo>
                    <a:pt x="5227507" y="38900"/>
                  </a:lnTo>
                  <a:lnTo>
                    <a:pt x="5275814" y="36897"/>
                  </a:lnTo>
                  <a:lnTo>
                    <a:pt x="5330836" y="29296"/>
                  </a:lnTo>
                  <a:lnTo>
                    <a:pt x="5374961" y="27026"/>
                  </a:lnTo>
                  <a:lnTo>
                    <a:pt x="5422585" y="22283"/>
                  </a:lnTo>
                  <a:lnTo>
                    <a:pt x="5471764" y="16906"/>
                  </a:lnTo>
                  <a:lnTo>
                    <a:pt x="5521633" y="14517"/>
                  </a:lnTo>
                  <a:lnTo>
                    <a:pt x="5568074" y="13455"/>
                  </a:lnTo>
                  <a:lnTo>
                    <a:pt x="5612058" y="12983"/>
                  </a:lnTo>
                  <a:lnTo>
                    <a:pt x="5654950" y="12773"/>
                  </a:lnTo>
                  <a:lnTo>
                    <a:pt x="5697356" y="12680"/>
                  </a:lnTo>
                  <a:lnTo>
                    <a:pt x="5760602" y="12627"/>
                  </a:lnTo>
                  <a:lnTo>
                    <a:pt x="5819959" y="8877"/>
                  </a:lnTo>
                  <a:lnTo>
                    <a:pt x="5873028" y="2630"/>
                  </a:lnTo>
                  <a:lnTo>
                    <a:pt x="5924235" y="779"/>
                  </a:lnTo>
                  <a:lnTo>
                    <a:pt x="5974987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1" name="群組 120"/>
          <p:cNvGrpSpPr/>
          <p:nvPr/>
        </p:nvGrpSpPr>
        <p:grpSpPr>
          <a:xfrm>
            <a:off x="3037916" y="3902368"/>
            <a:ext cx="6542234" cy="2450784"/>
            <a:chOff x="3037916" y="3902368"/>
            <a:chExt cx="6542234" cy="2450784"/>
          </a:xfrm>
        </p:grpSpPr>
        <p:sp>
          <p:nvSpPr>
            <p:cNvPr id="116" name="手繪多邊形 115"/>
            <p:cNvSpPr/>
            <p:nvPr/>
          </p:nvSpPr>
          <p:spPr>
            <a:xfrm>
              <a:off x="6390967" y="4084169"/>
              <a:ext cx="3189183" cy="151266"/>
            </a:xfrm>
            <a:custGeom>
              <a:avLst/>
              <a:gdLst/>
              <a:ahLst/>
              <a:cxnLst/>
              <a:rect l="0" t="0" r="0" b="0"/>
              <a:pathLst>
                <a:path w="3189183" h="151266">
                  <a:moveTo>
                    <a:pt x="0" y="0"/>
                  </a:moveTo>
                  <a:lnTo>
                    <a:pt x="54849" y="9976"/>
                  </a:lnTo>
                  <a:lnTo>
                    <a:pt x="105891" y="11826"/>
                  </a:lnTo>
                  <a:lnTo>
                    <a:pt x="161631" y="12374"/>
                  </a:lnTo>
                  <a:lnTo>
                    <a:pt x="213630" y="12536"/>
                  </a:lnTo>
                  <a:lnTo>
                    <a:pt x="268253" y="12584"/>
                  </a:lnTo>
                  <a:lnTo>
                    <a:pt x="325056" y="12599"/>
                  </a:lnTo>
                  <a:lnTo>
                    <a:pt x="387749" y="5912"/>
                  </a:lnTo>
                  <a:lnTo>
                    <a:pt x="441074" y="1752"/>
                  </a:lnTo>
                  <a:lnTo>
                    <a:pt x="501227" y="518"/>
                  </a:lnTo>
                  <a:lnTo>
                    <a:pt x="563403" y="153"/>
                  </a:lnTo>
                  <a:lnTo>
                    <a:pt x="626178" y="6737"/>
                  </a:lnTo>
                  <a:lnTo>
                    <a:pt x="689130" y="10866"/>
                  </a:lnTo>
                  <a:lnTo>
                    <a:pt x="752135" y="12090"/>
                  </a:lnTo>
                  <a:lnTo>
                    <a:pt x="815156" y="12452"/>
                  </a:lnTo>
                  <a:lnTo>
                    <a:pt x="878182" y="12560"/>
                  </a:lnTo>
                  <a:lnTo>
                    <a:pt x="941209" y="19283"/>
                  </a:lnTo>
                  <a:lnTo>
                    <a:pt x="1004235" y="23454"/>
                  </a:lnTo>
                  <a:lnTo>
                    <a:pt x="1067262" y="24690"/>
                  </a:lnTo>
                  <a:lnTo>
                    <a:pt x="1130289" y="25057"/>
                  </a:lnTo>
                  <a:lnTo>
                    <a:pt x="1193317" y="25165"/>
                  </a:lnTo>
                  <a:lnTo>
                    <a:pt x="1249653" y="31889"/>
                  </a:lnTo>
                  <a:lnTo>
                    <a:pt x="1308519" y="36059"/>
                  </a:lnTo>
                  <a:lnTo>
                    <a:pt x="1370313" y="43987"/>
                  </a:lnTo>
                  <a:lnTo>
                    <a:pt x="1432975" y="48515"/>
                  </a:lnTo>
                  <a:lnTo>
                    <a:pt x="1478643" y="49574"/>
                  </a:lnTo>
                  <a:lnTo>
                    <a:pt x="1525551" y="50045"/>
                  </a:lnTo>
                  <a:lnTo>
                    <a:pt x="1569742" y="50254"/>
                  </a:lnTo>
                  <a:lnTo>
                    <a:pt x="1612727" y="50347"/>
                  </a:lnTo>
                  <a:lnTo>
                    <a:pt x="1655174" y="50388"/>
                  </a:lnTo>
                  <a:lnTo>
                    <a:pt x="1697383" y="50407"/>
                  </a:lnTo>
                  <a:lnTo>
                    <a:pt x="1743220" y="50415"/>
                  </a:lnTo>
                  <a:lnTo>
                    <a:pt x="1790204" y="50419"/>
                  </a:lnTo>
                  <a:lnTo>
                    <a:pt x="1853226" y="51821"/>
                  </a:lnTo>
                  <a:lnTo>
                    <a:pt x="1902557" y="59084"/>
                  </a:lnTo>
                  <a:lnTo>
                    <a:pt x="1961682" y="61858"/>
                  </a:lnTo>
                  <a:lnTo>
                    <a:pt x="2007751" y="62507"/>
                  </a:lnTo>
                  <a:lnTo>
                    <a:pt x="2052503" y="62796"/>
                  </a:lnTo>
                  <a:lnTo>
                    <a:pt x="2095737" y="62924"/>
                  </a:lnTo>
                  <a:lnTo>
                    <a:pt x="2156647" y="64397"/>
                  </a:lnTo>
                  <a:lnTo>
                    <a:pt x="2205352" y="71681"/>
                  </a:lnTo>
                  <a:lnTo>
                    <a:pt x="2264291" y="74461"/>
                  </a:lnTo>
                  <a:lnTo>
                    <a:pt x="2310317" y="75112"/>
                  </a:lnTo>
                  <a:lnTo>
                    <a:pt x="2355050" y="79136"/>
                  </a:lnTo>
                  <a:lnTo>
                    <a:pt x="2398274" y="84192"/>
                  </a:lnTo>
                  <a:lnTo>
                    <a:pt x="2440829" y="86440"/>
                  </a:lnTo>
                  <a:lnTo>
                    <a:pt x="2504157" y="94397"/>
                  </a:lnTo>
                  <a:lnTo>
                    <a:pt x="2567275" y="98933"/>
                  </a:lnTo>
                  <a:lnTo>
                    <a:pt x="2623636" y="100278"/>
                  </a:lnTo>
                  <a:lnTo>
                    <a:pt x="2675818" y="107367"/>
                  </a:lnTo>
                  <a:lnTo>
                    <a:pt x="2726762" y="111647"/>
                  </a:lnTo>
                  <a:lnTo>
                    <a:pt x="2777338" y="119607"/>
                  </a:lnTo>
                  <a:lnTo>
                    <a:pt x="2827806" y="124144"/>
                  </a:lnTo>
                  <a:lnTo>
                    <a:pt x="2884933" y="125488"/>
                  </a:lnTo>
                  <a:lnTo>
                    <a:pt x="2948249" y="134605"/>
                  </a:lnTo>
                  <a:lnTo>
                    <a:pt x="2996720" y="137458"/>
                  </a:lnTo>
                  <a:lnTo>
                    <a:pt x="3047964" y="139704"/>
                  </a:lnTo>
                  <a:lnTo>
                    <a:pt x="3105477" y="147217"/>
                  </a:lnTo>
                  <a:lnTo>
                    <a:pt x="3164607" y="150466"/>
                  </a:lnTo>
                  <a:lnTo>
                    <a:pt x="3189182" y="15126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手繪多邊形 116"/>
            <p:cNvSpPr/>
            <p:nvPr/>
          </p:nvSpPr>
          <p:spPr>
            <a:xfrm>
              <a:off x="3037916" y="3902368"/>
              <a:ext cx="4790075" cy="1707062"/>
            </a:xfrm>
            <a:custGeom>
              <a:avLst/>
              <a:gdLst/>
              <a:ahLst/>
              <a:cxnLst/>
              <a:rect l="0" t="0" r="0" b="0"/>
              <a:pathLst>
                <a:path w="4790075" h="1707062">
                  <a:moveTo>
                    <a:pt x="4790074" y="282644"/>
                  </a:moveTo>
                  <a:lnTo>
                    <a:pt x="4786339" y="337493"/>
                  </a:lnTo>
                  <a:lnTo>
                    <a:pt x="4782811" y="368648"/>
                  </a:lnTo>
                  <a:lnTo>
                    <a:pt x="4784489" y="430563"/>
                  </a:lnTo>
                  <a:lnTo>
                    <a:pt x="4772079" y="478205"/>
                  </a:lnTo>
                  <a:lnTo>
                    <a:pt x="4750660" y="532938"/>
                  </a:lnTo>
                  <a:lnTo>
                    <a:pt x="4726574" y="588372"/>
                  </a:lnTo>
                  <a:lnTo>
                    <a:pt x="4697961" y="649150"/>
                  </a:lnTo>
                  <a:lnTo>
                    <a:pt x="4666606" y="711510"/>
                  </a:lnTo>
                  <a:lnTo>
                    <a:pt x="4639575" y="763135"/>
                  </a:lnTo>
                  <a:lnTo>
                    <a:pt x="4598292" y="824874"/>
                  </a:lnTo>
                  <a:lnTo>
                    <a:pt x="4565638" y="881040"/>
                  </a:lnTo>
                  <a:lnTo>
                    <a:pt x="4525129" y="935175"/>
                  </a:lnTo>
                  <a:lnTo>
                    <a:pt x="4474648" y="989821"/>
                  </a:lnTo>
                  <a:lnTo>
                    <a:pt x="4422540" y="1051745"/>
                  </a:lnTo>
                  <a:lnTo>
                    <a:pt x="4364963" y="1104649"/>
                  </a:lnTo>
                  <a:lnTo>
                    <a:pt x="4309864" y="1156712"/>
                  </a:lnTo>
                  <a:lnTo>
                    <a:pt x="4247881" y="1209322"/>
                  </a:lnTo>
                  <a:lnTo>
                    <a:pt x="4184990" y="1253011"/>
                  </a:lnTo>
                  <a:lnTo>
                    <a:pt x="4121982" y="1296650"/>
                  </a:lnTo>
                  <a:lnTo>
                    <a:pt x="4067827" y="1338868"/>
                  </a:lnTo>
                  <a:lnTo>
                    <a:pt x="4010287" y="1374597"/>
                  </a:lnTo>
                  <a:lnTo>
                    <a:pt x="3957059" y="1408629"/>
                  </a:lnTo>
                  <a:lnTo>
                    <a:pt x="3894048" y="1442326"/>
                  </a:lnTo>
                  <a:lnTo>
                    <a:pt x="3834344" y="1475957"/>
                  </a:lnTo>
                  <a:lnTo>
                    <a:pt x="3780688" y="1500911"/>
                  </a:lnTo>
                  <a:lnTo>
                    <a:pt x="3717592" y="1527628"/>
                  </a:lnTo>
                  <a:lnTo>
                    <a:pt x="3657871" y="1553500"/>
                  </a:lnTo>
                  <a:lnTo>
                    <a:pt x="3596950" y="1575521"/>
                  </a:lnTo>
                  <a:lnTo>
                    <a:pt x="3539267" y="1593359"/>
                  </a:lnTo>
                  <a:lnTo>
                    <a:pt x="3490862" y="1606142"/>
                  </a:lnTo>
                  <a:lnTo>
                    <a:pt x="3441038" y="1618800"/>
                  </a:lnTo>
                  <a:lnTo>
                    <a:pt x="3390793" y="1631422"/>
                  </a:lnTo>
                  <a:lnTo>
                    <a:pt x="3330315" y="1648234"/>
                  </a:lnTo>
                  <a:lnTo>
                    <a:pt x="3267843" y="1656380"/>
                  </a:lnTo>
                  <a:lnTo>
                    <a:pt x="3218246" y="1666211"/>
                  </a:lnTo>
                  <a:lnTo>
                    <a:pt x="3168068" y="1676594"/>
                  </a:lnTo>
                  <a:lnTo>
                    <a:pt x="3117719" y="1680292"/>
                  </a:lnTo>
                  <a:lnTo>
                    <a:pt x="3067319" y="1682789"/>
                  </a:lnTo>
                  <a:lnTo>
                    <a:pt x="3015502" y="1690376"/>
                  </a:lnTo>
                  <a:lnTo>
                    <a:pt x="2957820" y="1694647"/>
                  </a:lnTo>
                  <a:lnTo>
                    <a:pt x="2904624" y="1702760"/>
                  </a:lnTo>
                  <a:lnTo>
                    <a:pt x="2853381" y="1705787"/>
                  </a:lnTo>
                  <a:lnTo>
                    <a:pt x="2802715" y="1706683"/>
                  </a:lnTo>
                  <a:lnTo>
                    <a:pt x="2750821" y="1706949"/>
                  </a:lnTo>
                  <a:lnTo>
                    <a:pt x="2693115" y="1707028"/>
                  </a:lnTo>
                  <a:lnTo>
                    <a:pt x="2639913" y="1707051"/>
                  </a:lnTo>
                  <a:lnTo>
                    <a:pt x="2588667" y="1707058"/>
                  </a:lnTo>
                  <a:lnTo>
                    <a:pt x="2538001" y="1707060"/>
                  </a:lnTo>
                  <a:lnTo>
                    <a:pt x="2487507" y="1707061"/>
                  </a:lnTo>
                  <a:lnTo>
                    <a:pt x="2435663" y="1705660"/>
                  </a:lnTo>
                  <a:lnTo>
                    <a:pt x="2377973" y="1698398"/>
                  </a:lnTo>
                  <a:lnTo>
                    <a:pt x="2320573" y="1694223"/>
                  </a:lnTo>
                  <a:lnTo>
                    <a:pt x="2270435" y="1688283"/>
                  </a:lnTo>
                  <a:lnTo>
                    <a:pt x="2222941" y="1684709"/>
                  </a:lnTo>
                  <a:lnTo>
                    <a:pt x="2160566" y="1678962"/>
                  </a:lnTo>
                  <a:lnTo>
                    <a:pt x="2106603" y="1668389"/>
                  </a:lnTo>
                  <a:lnTo>
                    <a:pt x="2055131" y="1656386"/>
                  </a:lnTo>
                  <a:lnTo>
                    <a:pt x="2004398" y="1643959"/>
                  </a:lnTo>
                  <a:lnTo>
                    <a:pt x="1953884" y="1631406"/>
                  </a:lnTo>
                  <a:lnTo>
                    <a:pt x="1903435" y="1618816"/>
                  </a:lnTo>
                  <a:lnTo>
                    <a:pt x="1853005" y="1602480"/>
                  </a:lnTo>
                  <a:lnTo>
                    <a:pt x="1792465" y="1578556"/>
                  </a:lnTo>
                  <a:lnTo>
                    <a:pt x="1729981" y="1558942"/>
                  </a:lnTo>
                  <a:lnTo>
                    <a:pt x="1680381" y="1538831"/>
                  </a:lnTo>
                  <a:lnTo>
                    <a:pt x="1630203" y="1521979"/>
                  </a:lnTo>
                  <a:lnTo>
                    <a:pt x="1566791" y="1491898"/>
                  </a:lnTo>
                  <a:lnTo>
                    <a:pt x="1506697" y="1458982"/>
                  </a:lnTo>
                  <a:lnTo>
                    <a:pt x="1457510" y="1433892"/>
                  </a:lnTo>
                  <a:lnTo>
                    <a:pt x="1399362" y="1407581"/>
                  </a:lnTo>
                  <a:lnTo>
                    <a:pt x="1339114" y="1368561"/>
                  </a:lnTo>
                  <a:lnTo>
                    <a:pt x="1279644" y="1333464"/>
                  </a:lnTo>
                  <a:lnTo>
                    <a:pt x="1224011" y="1290894"/>
                  </a:lnTo>
                  <a:lnTo>
                    <a:pt x="1172560" y="1250323"/>
                  </a:lnTo>
                  <a:lnTo>
                    <a:pt x="1121935" y="1208953"/>
                  </a:lnTo>
                  <a:lnTo>
                    <a:pt x="1062810" y="1163743"/>
                  </a:lnTo>
                  <a:lnTo>
                    <a:pt x="1009217" y="1114351"/>
                  </a:lnTo>
                  <a:lnTo>
                    <a:pt x="958168" y="1064133"/>
                  </a:lnTo>
                  <a:lnTo>
                    <a:pt x="895008" y="1004884"/>
                  </a:lnTo>
                  <a:lnTo>
                    <a:pt x="860912" y="973314"/>
                  </a:lnTo>
                  <a:lnTo>
                    <a:pt x="805582" y="912571"/>
                  </a:lnTo>
                  <a:lnTo>
                    <a:pt x="750259" y="849844"/>
                  </a:lnTo>
                  <a:lnTo>
                    <a:pt x="702478" y="790591"/>
                  </a:lnTo>
                  <a:lnTo>
                    <a:pt x="651089" y="735272"/>
                  </a:lnTo>
                  <a:lnTo>
                    <a:pt x="598569" y="673259"/>
                  </a:lnTo>
                  <a:lnTo>
                    <a:pt x="551156" y="610366"/>
                  </a:lnTo>
                  <a:lnTo>
                    <a:pt x="515791" y="565094"/>
                  </a:lnTo>
                  <a:lnTo>
                    <a:pt x="482436" y="514797"/>
                  </a:lnTo>
                  <a:lnTo>
                    <a:pt x="437440" y="455870"/>
                  </a:lnTo>
                  <a:lnTo>
                    <a:pt x="403463" y="404322"/>
                  </a:lnTo>
                  <a:lnTo>
                    <a:pt x="376469" y="347297"/>
                  </a:lnTo>
                  <a:lnTo>
                    <a:pt x="343306" y="292835"/>
                  </a:lnTo>
                  <a:lnTo>
                    <a:pt x="324883" y="260453"/>
                  </a:lnTo>
                  <a:lnTo>
                    <a:pt x="301684" y="221912"/>
                  </a:lnTo>
                  <a:lnTo>
                    <a:pt x="277069" y="169875"/>
                  </a:lnTo>
                  <a:lnTo>
                    <a:pt x="243656" y="108792"/>
                  </a:lnTo>
                  <a:lnTo>
                    <a:pt x="201680" y="47221"/>
                  </a:lnTo>
                  <a:lnTo>
                    <a:pt x="168071" y="3640"/>
                  </a:lnTo>
                  <a:lnTo>
                    <a:pt x="159668" y="0"/>
                  </a:lnTo>
                  <a:lnTo>
                    <a:pt x="151264" y="1774"/>
                  </a:lnTo>
                  <a:lnTo>
                    <a:pt x="134457" y="14951"/>
                  </a:lnTo>
                  <a:lnTo>
                    <a:pt x="110647" y="47394"/>
                  </a:lnTo>
                  <a:lnTo>
                    <a:pt x="85609" y="107838"/>
                  </a:lnTo>
                  <a:lnTo>
                    <a:pt x="65983" y="157085"/>
                  </a:lnTo>
                  <a:lnTo>
                    <a:pt x="47562" y="207158"/>
                  </a:lnTo>
                  <a:lnTo>
                    <a:pt x="22934" y="267578"/>
                  </a:lnTo>
                  <a:lnTo>
                    <a:pt x="3988" y="321537"/>
                  </a:lnTo>
                  <a:lnTo>
                    <a:pt x="0" y="33306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手繪多邊形 117"/>
            <p:cNvSpPr/>
            <p:nvPr/>
          </p:nvSpPr>
          <p:spPr>
            <a:xfrm>
              <a:off x="3239603" y="3932903"/>
              <a:ext cx="315137" cy="25212"/>
            </a:xfrm>
            <a:custGeom>
              <a:avLst/>
              <a:gdLst/>
              <a:ahLst/>
              <a:cxnLst/>
              <a:rect l="0" t="0" r="0" b="0"/>
              <a:pathLst>
                <a:path w="315137" h="25212">
                  <a:moveTo>
                    <a:pt x="0" y="0"/>
                  </a:moveTo>
                  <a:lnTo>
                    <a:pt x="54849" y="9977"/>
                  </a:lnTo>
                  <a:lnTo>
                    <a:pt x="102155" y="15561"/>
                  </a:lnTo>
                  <a:lnTo>
                    <a:pt x="155389" y="22352"/>
                  </a:lnTo>
                  <a:lnTo>
                    <a:pt x="211779" y="24364"/>
                  </a:lnTo>
                  <a:lnTo>
                    <a:pt x="263970" y="24960"/>
                  </a:lnTo>
                  <a:lnTo>
                    <a:pt x="315136" y="25211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手繪多邊形 118"/>
            <p:cNvSpPr/>
            <p:nvPr/>
          </p:nvSpPr>
          <p:spPr>
            <a:xfrm>
              <a:off x="6643077" y="5509981"/>
              <a:ext cx="558652" cy="616273"/>
            </a:xfrm>
            <a:custGeom>
              <a:avLst/>
              <a:gdLst/>
              <a:ahLst/>
              <a:cxnLst/>
              <a:rect l="0" t="0" r="0" b="0"/>
              <a:pathLst>
                <a:path w="558652" h="616273">
                  <a:moveTo>
                    <a:pt x="0" y="301135"/>
                  </a:moveTo>
                  <a:lnTo>
                    <a:pt x="0" y="274368"/>
                  </a:lnTo>
                  <a:lnTo>
                    <a:pt x="13383" y="237647"/>
                  </a:lnTo>
                  <a:lnTo>
                    <a:pt x="44402" y="178932"/>
                  </a:lnTo>
                  <a:lnTo>
                    <a:pt x="89538" y="125420"/>
                  </a:lnTo>
                  <a:lnTo>
                    <a:pt x="151436" y="64533"/>
                  </a:lnTo>
                  <a:lnTo>
                    <a:pt x="205456" y="34919"/>
                  </a:lnTo>
                  <a:lnTo>
                    <a:pt x="253225" y="14500"/>
                  </a:lnTo>
                  <a:lnTo>
                    <a:pt x="302862" y="3314"/>
                  </a:lnTo>
                  <a:lnTo>
                    <a:pt x="353051" y="0"/>
                  </a:lnTo>
                  <a:lnTo>
                    <a:pt x="403404" y="2753"/>
                  </a:lnTo>
                  <a:lnTo>
                    <a:pt x="434200" y="10253"/>
                  </a:lnTo>
                  <a:lnTo>
                    <a:pt x="467287" y="30223"/>
                  </a:lnTo>
                  <a:lnTo>
                    <a:pt x="529235" y="90707"/>
                  </a:lnTo>
                  <a:lnTo>
                    <a:pt x="556313" y="138028"/>
                  </a:lnTo>
                  <a:lnTo>
                    <a:pt x="558651" y="162815"/>
                  </a:lnTo>
                  <a:lnTo>
                    <a:pt x="545104" y="225547"/>
                  </a:lnTo>
                  <a:lnTo>
                    <a:pt x="531894" y="261932"/>
                  </a:lnTo>
                  <a:lnTo>
                    <a:pt x="518386" y="281844"/>
                  </a:lnTo>
                  <a:lnTo>
                    <a:pt x="499310" y="296296"/>
                  </a:lnTo>
                  <a:lnTo>
                    <a:pt x="446134" y="316987"/>
                  </a:lnTo>
                  <a:lnTo>
                    <a:pt x="383083" y="334561"/>
                  </a:lnTo>
                  <a:lnTo>
                    <a:pt x="328713" y="351520"/>
                  </a:lnTo>
                  <a:lnTo>
                    <a:pt x="315784" y="355735"/>
                  </a:lnTo>
                  <a:lnTo>
                    <a:pt x="307165" y="364146"/>
                  </a:lnTo>
                  <a:lnTo>
                    <a:pt x="297588" y="388433"/>
                  </a:lnTo>
                  <a:lnTo>
                    <a:pt x="292839" y="449673"/>
                  </a:lnTo>
                  <a:lnTo>
                    <a:pt x="300437" y="499057"/>
                  </a:lnTo>
                  <a:lnTo>
                    <a:pt x="310158" y="549172"/>
                  </a:lnTo>
                  <a:lnTo>
                    <a:pt x="315062" y="593900"/>
                  </a:lnTo>
                  <a:lnTo>
                    <a:pt x="327742" y="616272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手繪多邊形 119"/>
            <p:cNvSpPr/>
            <p:nvPr/>
          </p:nvSpPr>
          <p:spPr>
            <a:xfrm>
              <a:off x="6907792" y="6252308"/>
              <a:ext cx="88239" cy="100844"/>
            </a:xfrm>
            <a:custGeom>
              <a:avLst/>
              <a:gdLst/>
              <a:ahLst/>
              <a:cxnLst/>
              <a:rect l="0" t="0" r="0" b="0"/>
              <a:pathLst>
                <a:path w="88239" h="100844">
                  <a:moveTo>
                    <a:pt x="0" y="0"/>
                  </a:moveTo>
                  <a:lnTo>
                    <a:pt x="11464" y="28790"/>
                  </a:lnTo>
                  <a:lnTo>
                    <a:pt x="47176" y="71348"/>
                  </a:lnTo>
                  <a:lnTo>
                    <a:pt x="88238" y="10084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22" name="手繪多邊形 121"/>
          <p:cNvSpPr/>
          <p:nvPr/>
        </p:nvSpPr>
        <p:spPr>
          <a:xfrm>
            <a:off x="4487543" y="2395037"/>
            <a:ext cx="12701" cy="12701"/>
          </a:xfrm>
          <a:custGeom>
            <a:avLst/>
            <a:gdLst/>
            <a:ahLst/>
            <a:cxnLst/>
            <a:rect l="0" t="0" r="0" b="0"/>
            <a:pathLst>
              <a:path w="12701" h="12701">
                <a:moveTo>
                  <a:pt x="0" y="0"/>
                </a:moveTo>
                <a:lnTo>
                  <a:pt x="12700" y="127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062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自訂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新細明體</vt:lpstr>
      <vt:lpstr>Calibri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2016-10-03T03:55:15Z</dcterms:created>
  <dcterms:modified xsi:type="dcterms:W3CDTF">2016-10-03T03:55:19Z</dcterms:modified>
</cp:coreProperties>
</file>