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67" autoAdjust="0"/>
    <p:restoredTop sz="94660"/>
  </p:normalViewPr>
  <p:slideViewPr>
    <p:cSldViewPr>
      <p:cViewPr>
        <p:scale>
          <a:sx n="86" d="100"/>
          <a:sy n="86" d="100"/>
        </p:scale>
        <p:origin x="-12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2016/10/24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2016/10/24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2016/10/24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2016/10/24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工讀生媒合網站需求說明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TW" altLang="en-US" dirty="0" smtClean="0"/>
              <a:t>登入才可使用</a:t>
            </a:r>
            <a:endParaRPr lang="en-US" altLang="zh-TW" dirty="0" smtClean="0"/>
          </a:p>
          <a:p>
            <a:r>
              <a:rPr lang="zh-TW" altLang="en-US" dirty="0" smtClean="0"/>
              <a:t>一位工讀生，同一時間只能在一個單位工作</a:t>
            </a:r>
            <a:endParaRPr lang="en-US" altLang="zh-TW" dirty="0" smtClean="0"/>
          </a:p>
          <a:p>
            <a:r>
              <a:rPr lang="zh-TW" altLang="en-US" dirty="0" smtClean="0"/>
              <a:t>工讀生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增</a:t>
            </a:r>
            <a:r>
              <a:rPr lang="en-US" altLang="zh-TW" dirty="0" smtClean="0"/>
              <a:t>/</a:t>
            </a:r>
            <a:r>
              <a:rPr lang="zh-TW" altLang="en-US" dirty="0" smtClean="0"/>
              <a:t>刪</a:t>
            </a:r>
            <a:r>
              <a:rPr lang="en-US" altLang="zh-TW" dirty="0" smtClean="0"/>
              <a:t>/</a:t>
            </a:r>
            <a:r>
              <a:rPr lang="zh-TW" altLang="en-US" dirty="0" smtClean="0"/>
              <a:t>修改   個人履歷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欄位至少包含</a:t>
            </a:r>
            <a:r>
              <a:rPr lang="en-US" altLang="zh-TW" dirty="0" smtClean="0"/>
              <a:t>:</a:t>
            </a:r>
            <a:r>
              <a:rPr lang="zh-TW" altLang="en-US" dirty="0" smtClean="0"/>
              <a:t> 姓名、專長、期待薪資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回答雇主提問</a:t>
            </a:r>
            <a:endParaRPr lang="en-US" altLang="zh-TW" dirty="0" smtClean="0"/>
          </a:p>
          <a:p>
            <a:r>
              <a:rPr lang="zh-TW" altLang="en-US" dirty="0" smtClean="0"/>
              <a:t>系所行政單位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查看可聘用同學清單</a:t>
            </a:r>
            <a:r>
              <a:rPr lang="en-US" altLang="zh-TW" dirty="0" smtClean="0"/>
              <a:t>/</a:t>
            </a:r>
            <a:r>
              <a:rPr lang="zh-TW" altLang="en-US" dirty="0" smtClean="0"/>
              <a:t>履歷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對同學提問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雇用同學</a:t>
            </a:r>
            <a:endParaRPr lang="en-US" altLang="zh-TW" dirty="0" smtClean="0"/>
          </a:p>
          <a:p>
            <a:pPr lvl="1"/>
            <a:r>
              <a:rPr lang="zh-TW" altLang="en-US" dirty="0"/>
              <a:t>解雇同學</a:t>
            </a:r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497321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UpdateStatus.php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Get status, </a:t>
            </a:r>
            <a:r>
              <a:rPr lang="en-US" altLang="zh-TW" dirty="0" err="1" smtClean="0"/>
              <a:t>loginid</a:t>
            </a:r>
            <a:endParaRPr lang="en-US" altLang="zh-TW" dirty="0" smtClean="0"/>
          </a:p>
          <a:p>
            <a:r>
              <a:rPr lang="en-US" altLang="zh-TW" dirty="0" smtClean="0"/>
              <a:t>Update ……</a:t>
            </a:r>
          </a:p>
          <a:p>
            <a:r>
              <a:rPr lang="en-US" altLang="zh-TW" dirty="0" smtClean="0"/>
              <a:t>Echo results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78770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Student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6571265"/>
              </p:ext>
            </p:extLst>
          </p:nvPr>
        </p:nvGraphicFramePr>
        <p:xfrm>
          <a:off x="457200" y="1600200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Field name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Data type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Key?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Id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err="1" smtClean="0"/>
                        <a:t>Int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err="1" smtClean="0"/>
                        <a:t>Pk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Name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Char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err="1" smtClean="0"/>
                        <a:t>Int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err="1" smtClean="0"/>
                        <a:t>Fk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工作中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Boolean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skill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salary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employer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string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193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user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9521110"/>
              </p:ext>
            </p:extLst>
          </p:nvPr>
        </p:nvGraphicFramePr>
        <p:xfrm>
          <a:off x="457200" y="1600200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Field name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Data type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Key?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帳號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Char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密碼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char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身分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Char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department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string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8257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chats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027858"/>
              </p:ext>
            </p:extLst>
          </p:nvPr>
        </p:nvGraphicFramePr>
        <p:xfrm>
          <a:off x="457200" y="1600200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Field name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Data type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Key?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 err="1" smtClean="0"/>
                        <a:t>cid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 err="1" smtClean="0"/>
                        <a:t>authorid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receiver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 err="1" smtClean="0"/>
                        <a:t>msg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9812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showProfile.php</a:t>
            </a:r>
            <a:r>
              <a:rPr lang="en-US" altLang="zh-TW" dirty="0" smtClean="0"/>
              <a:t> [</a:t>
            </a:r>
            <a:r>
              <a:rPr lang="en-US" altLang="zh-TW" dirty="0" err="1" smtClean="0"/>
              <a:t>ui</a:t>
            </a:r>
            <a:r>
              <a:rPr lang="en-US" altLang="zh-TW" dirty="0" smtClean="0"/>
              <a:t>]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Get login id</a:t>
            </a:r>
          </a:p>
          <a:p>
            <a:r>
              <a:rPr lang="en-US" altLang="zh-TW" dirty="0" smtClean="0"/>
              <a:t>Select * from student</a:t>
            </a:r>
          </a:p>
          <a:p>
            <a:r>
              <a:rPr lang="en-US" altLang="zh-TW" dirty="0" smtClean="0"/>
              <a:t>Generate html form, contains skill and salary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95381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saveProfile</a:t>
            </a:r>
            <a:r>
              <a:rPr lang="en-US" altLang="zh-TW" dirty="0" smtClean="0"/>
              <a:t> [controller/model]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Get login id, form elements</a:t>
            </a:r>
          </a:p>
          <a:p>
            <a:r>
              <a:rPr lang="en-US" altLang="zh-TW" dirty="0" smtClean="0"/>
              <a:t>Update student set …=.., …</a:t>
            </a:r>
          </a:p>
          <a:p>
            <a:r>
              <a:rPr lang="en-US" altLang="zh-TW" dirty="0" smtClean="0"/>
              <a:t>Echo results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7215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showChats.php</a:t>
            </a:r>
            <a:r>
              <a:rPr lang="en-US" altLang="zh-TW" dirty="0" smtClean="0"/>
              <a:t> [</a:t>
            </a:r>
            <a:r>
              <a:rPr lang="en-US" altLang="zh-TW" dirty="0" err="1" smtClean="0"/>
              <a:t>ui</a:t>
            </a:r>
            <a:r>
              <a:rPr lang="en-US" altLang="zh-TW" dirty="0" smtClean="0"/>
              <a:t>]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Get login id</a:t>
            </a:r>
          </a:p>
          <a:p>
            <a:r>
              <a:rPr lang="en-US" altLang="zh-TW" dirty="0" smtClean="0"/>
              <a:t>Select * from chats where ….</a:t>
            </a:r>
          </a:p>
          <a:p>
            <a:r>
              <a:rPr lang="en-US" altLang="zh-TW" dirty="0" smtClean="0"/>
              <a:t>While () </a:t>
            </a:r>
            <a:r>
              <a:rPr lang="en-US" altLang="zh-TW" dirty="0" smtClean="0">
                <a:sym typeface="Wingdings" panose="05000000000000000000" pitchFamily="2" charset="2"/>
              </a:rPr>
              <a:t> table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86324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saveChatMsg.php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Get </a:t>
            </a:r>
            <a:r>
              <a:rPr lang="en-US" altLang="zh-TW" dirty="0" err="1" smtClean="0"/>
              <a:t>id,v</a:t>
            </a:r>
            <a:r>
              <a:rPr lang="en-US" altLang="zh-TW" dirty="0" smtClean="0"/>
              <a:t> receiver, </a:t>
            </a:r>
            <a:r>
              <a:rPr lang="en-US" altLang="zh-TW" dirty="0" err="1" smtClean="0"/>
              <a:t>msg</a:t>
            </a:r>
            <a:endParaRPr lang="en-US" altLang="zh-TW" dirty="0" smtClean="0"/>
          </a:p>
          <a:p>
            <a:r>
              <a:rPr lang="en-US" altLang="zh-TW" dirty="0" smtClean="0"/>
              <a:t>Insert into chats () values ()</a:t>
            </a:r>
          </a:p>
          <a:p>
            <a:r>
              <a:rPr lang="en-US" altLang="zh-TW" dirty="0" smtClean="0"/>
              <a:t>Echo results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0294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showStatusForm.php</a:t>
            </a:r>
            <a:r>
              <a:rPr lang="en-US" altLang="zh-TW" dirty="0" smtClean="0"/>
              <a:t> [</a:t>
            </a:r>
            <a:r>
              <a:rPr lang="en-US" altLang="zh-TW" dirty="0" err="1" smtClean="0"/>
              <a:t>ui</a:t>
            </a:r>
            <a:r>
              <a:rPr lang="en-US" altLang="zh-TW" dirty="0" smtClean="0"/>
              <a:t>]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Get login id</a:t>
            </a:r>
          </a:p>
          <a:p>
            <a:r>
              <a:rPr lang="en-US" altLang="zh-TW" dirty="0" smtClean="0"/>
              <a:t>Select from students</a:t>
            </a:r>
          </a:p>
          <a:p>
            <a:r>
              <a:rPr lang="en-US" altLang="zh-TW" dirty="0" smtClean="0"/>
              <a:t>Generate html form </a:t>
            </a:r>
            <a:r>
              <a:rPr lang="en-US" altLang="zh-TW" dirty="0" smtClean="0">
                <a:sym typeface="Wingdings" panose="05000000000000000000" pitchFamily="2" charset="2"/>
              </a:rPr>
              <a:t> status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56524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199</Words>
  <Application>Microsoft Office PowerPoint</Application>
  <PresentationFormat>如螢幕大小 (4:3)</PresentationFormat>
  <Paragraphs>75</Paragraphs>
  <Slides>10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Office 佈景主題</vt:lpstr>
      <vt:lpstr>工讀生媒合網站需求說明</vt:lpstr>
      <vt:lpstr>Student</vt:lpstr>
      <vt:lpstr>user</vt:lpstr>
      <vt:lpstr>chats</vt:lpstr>
      <vt:lpstr>showProfile.php [ui]</vt:lpstr>
      <vt:lpstr>saveProfile [controller/model]</vt:lpstr>
      <vt:lpstr>showChats.php [ui]</vt:lpstr>
      <vt:lpstr>saveChatMsg.php</vt:lpstr>
      <vt:lpstr>showStatusForm.php [ui]</vt:lpstr>
      <vt:lpstr>UpdateStatus.php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buddhist</dc:creator>
  <cp:lastModifiedBy>user</cp:lastModifiedBy>
  <cp:revision>8</cp:revision>
  <dcterms:created xsi:type="dcterms:W3CDTF">2015-10-05T00:02:51Z</dcterms:created>
  <dcterms:modified xsi:type="dcterms:W3CDTF">2016-10-24T02:26:38Z</dcterms:modified>
</cp:coreProperties>
</file>