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70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848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46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72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69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80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12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41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41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68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26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88373-37B2-4DBB-AF5B-8D6BCA4F5D28}" type="datetimeFigureOut">
              <a:rPr lang="zh-TW" altLang="en-US" smtClean="0"/>
              <a:t>2016/10/17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9AAE-B3A5-4CC0-AD6D-1AB4B815DC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545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Design Pattern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08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請思考以</a:t>
            </a:r>
            <a:r>
              <a:rPr lang="en-US" altLang="zh-TW" dirty="0" smtClean="0"/>
              <a:t>Model-View-Controller</a:t>
            </a:r>
            <a:r>
              <a:rPr lang="zh-TW" altLang="en-US" dirty="0" smtClean="0"/>
              <a:t>架構，設計留言板時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Model </a:t>
            </a:r>
            <a:r>
              <a:rPr lang="zh-TW" altLang="en-US" dirty="0" smtClean="0"/>
              <a:t>會包含哪些物件</a:t>
            </a:r>
            <a:endParaRPr lang="en-US" altLang="zh-TW" dirty="0" smtClean="0"/>
          </a:p>
          <a:p>
            <a:pPr lvl="1"/>
            <a:r>
              <a:rPr lang="zh-TW" altLang="en-US" dirty="0"/>
              <a:t>每</a:t>
            </a:r>
            <a:r>
              <a:rPr lang="zh-TW" altLang="en-US" dirty="0" smtClean="0"/>
              <a:t>個</a:t>
            </a:r>
            <a:r>
              <a:rPr lang="en-US" altLang="zh-TW" dirty="0" smtClean="0"/>
              <a:t>model </a:t>
            </a:r>
            <a:r>
              <a:rPr lang="zh-TW" altLang="en-US" dirty="0" smtClean="0"/>
              <a:t>須對中間的</a:t>
            </a:r>
            <a:r>
              <a:rPr lang="en-US" altLang="zh-TW" dirty="0" smtClean="0"/>
              <a:t>Controller</a:t>
            </a:r>
            <a:r>
              <a:rPr lang="zh-TW" altLang="en-US" dirty="0" smtClean="0"/>
              <a:t>提供那些服務 </a:t>
            </a:r>
            <a:r>
              <a:rPr lang="en-US" altLang="zh-TW" dirty="0" smtClean="0"/>
              <a:t>(</a:t>
            </a:r>
            <a:r>
              <a:rPr lang="zh-TW" altLang="en-US" dirty="0" smtClean="0"/>
              <a:t>函數功能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02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練習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請修改</a:t>
            </a:r>
            <a:r>
              <a:rPr lang="en-US" altLang="zh-TW" dirty="0" smtClean="0"/>
              <a:t>MVC</a:t>
            </a:r>
            <a:r>
              <a:rPr lang="zh-TW" altLang="en-US" dirty="0" smtClean="0"/>
              <a:t>架構之留言板</a:t>
            </a:r>
            <a:endParaRPr lang="en-US" altLang="zh-TW" dirty="0" smtClean="0"/>
          </a:p>
          <a:p>
            <a:pPr lvl="1"/>
            <a:r>
              <a:rPr lang="zh-TW" altLang="en-US" dirty="0"/>
              <a:t>增加使用者</a:t>
            </a:r>
            <a:r>
              <a:rPr lang="zh-TW" altLang="en-US" dirty="0" smtClean="0"/>
              <a:t>身分欄位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</a:t>
            </a:r>
            <a:r>
              <a:rPr lang="en-US" altLang="zh-TW" dirty="0" err="1" smtClean="0"/>
              <a:t>checkUser</a:t>
            </a:r>
            <a:r>
              <a:rPr lang="zh-TW" altLang="en-US" dirty="0" smtClean="0"/>
              <a:t>傳回值由</a:t>
            </a:r>
            <a:r>
              <a:rPr lang="en-US" altLang="zh-TW" dirty="0" smtClean="0"/>
              <a:t>T/F </a:t>
            </a:r>
            <a:r>
              <a:rPr lang="zh-TW" altLang="en-US" dirty="0" smtClean="0"/>
              <a:t>改為身分值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在顯示留言請單顯示歡迎訊息</a:t>
            </a:r>
            <a:endParaRPr lang="en-US" altLang="zh-TW" dirty="0" smtClean="0"/>
          </a:p>
          <a:p>
            <a:pPr lvl="2"/>
            <a:r>
              <a:rPr lang="zh-TW" altLang="en-US" dirty="0"/>
              <a:t>一般</a:t>
            </a:r>
            <a:r>
              <a:rPr lang="zh-TW" altLang="en-US" dirty="0" smtClean="0"/>
              <a:t>使用者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xxx</a:t>
            </a:r>
            <a:r>
              <a:rPr lang="zh-TW" altLang="en-US" dirty="0" smtClean="0"/>
              <a:t>你好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系統管理員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 老大你好</a:t>
            </a:r>
            <a:endParaRPr lang="en-US" altLang="zh-TW" dirty="0" smtClean="0"/>
          </a:p>
          <a:p>
            <a:r>
              <a:rPr lang="zh-TW" altLang="en-US" dirty="0" smtClean="0"/>
              <a:t>增加使用者按讚</a:t>
            </a:r>
            <a:r>
              <a:rPr lang="en-US" altLang="zh-TW" dirty="0" smtClean="0"/>
              <a:t>(like)</a:t>
            </a:r>
            <a:r>
              <a:rPr lang="zh-TW" altLang="en-US" dirty="0" smtClean="0"/>
              <a:t>功能</a:t>
            </a:r>
            <a:endParaRPr lang="en-US" altLang="zh-TW" dirty="0"/>
          </a:p>
          <a:p>
            <a:r>
              <a:rPr lang="zh-TW" altLang="en-US" dirty="0" smtClean="0"/>
              <a:t>改變留言顯示順序，依被按讚數由高至低排序</a:t>
            </a:r>
            <a:endParaRPr lang="en-US" altLang="zh-TW" dirty="0" smtClean="0"/>
          </a:p>
          <a:p>
            <a:r>
              <a:rPr lang="zh-TW" altLang="en-US" dirty="0" smtClean="0"/>
              <a:t>修改新增留言功能，讓作者</a:t>
            </a:r>
            <a:r>
              <a:rPr lang="zh-TW" altLang="en-US" dirty="0"/>
              <a:t>欄位</a:t>
            </a:r>
            <a:r>
              <a:rPr lang="zh-TW" altLang="en-US" dirty="0" smtClean="0"/>
              <a:t>自動採用</a:t>
            </a:r>
            <a:r>
              <a:rPr lang="en-US" altLang="zh-TW" dirty="0" err="1" smtClean="0"/>
              <a:t>loginID</a:t>
            </a:r>
            <a:endParaRPr lang="en-US" altLang="zh-TW" dirty="0" smtClean="0"/>
          </a:p>
          <a:p>
            <a:r>
              <a:rPr lang="zh-TW" altLang="en-US" dirty="0"/>
              <a:t>增加</a:t>
            </a:r>
            <a:r>
              <a:rPr lang="zh-TW" altLang="en-US" dirty="0" smtClean="0"/>
              <a:t>一個修改</a:t>
            </a:r>
            <a:r>
              <a:rPr lang="zh-TW" altLang="en-US" smtClean="0"/>
              <a:t>留言功能，只能改自己的留言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66536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120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Design Pattern</vt:lpstr>
      <vt:lpstr>PowerPoint 簡報</vt:lpstr>
      <vt:lpstr>練習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Pattern</dc:title>
  <dc:creator>user</dc:creator>
  <cp:lastModifiedBy>user</cp:lastModifiedBy>
  <cp:revision>7</cp:revision>
  <dcterms:created xsi:type="dcterms:W3CDTF">2016-10-17T01:16:39Z</dcterms:created>
  <dcterms:modified xsi:type="dcterms:W3CDTF">2016-10-17T04:05:04Z</dcterms:modified>
</cp:coreProperties>
</file>