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72" autoAdjust="0"/>
  </p:normalViewPr>
  <p:slideViewPr>
    <p:cSldViewPr>
      <p:cViewPr>
        <p:scale>
          <a:sx n="81" d="100"/>
          <a:sy n="81" d="100"/>
        </p:scale>
        <p:origin x="-89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A258D-B3BE-47E0-8A65-0C8110AFFF51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CCA76-C701-4C6D-8F5C-B681853BFD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005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CCA76-C701-4C6D-8F5C-B681853BFDFF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FA68028-26CA-47D9-8152-EF94707C7CE5}" type="datetimeFigureOut">
              <a:rPr lang="zh-TW" altLang="en-US" smtClean="0"/>
              <a:pPr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F9AA9BC-B8A6-49C4-AA77-1168669675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/>
              <a:t>行銷</a:t>
            </a:r>
            <a:r>
              <a:rPr lang="en-US" altLang="zh-TW" sz="6000" dirty="0"/>
              <a:t>3.0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賣產品，更要賣文化。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為什麼要賣文化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2780928"/>
            <a:ext cx="3250704" cy="154076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成熟的市場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公民意識崛起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3419872" y="2780928"/>
            <a:ext cx="4752528" cy="1540768"/>
          </a:xfrm>
          <a:prstGeom prst="rect">
            <a:avLst/>
          </a:prstGeom>
        </p:spPr>
        <p:txBody>
          <a:bodyPr vert="horz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 對未來成長的需求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Wingdings 2"/>
              <a:buChar char="ß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 高度差異化的趨力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為什麼要賣文化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2195736" y="1700808"/>
            <a:ext cx="4752528" cy="72008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r>
              <a:rPr lang="zh-TW" altLang="en-US" sz="3200" b="1" dirty="0" smtClean="0"/>
              <a:t>捨我其誰：主動改造社會</a:t>
            </a: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251520" y="3429000"/>
            <a:ext cx="3888432" cy="1540768"/>
          </a:xfrm>
          <a:prstGeom prst="rect">
            <a:avLst/>
          </a:prstGeom>
        </p:spPr>
        <p:txBody>
          <a:bodyPr vert="horz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Wingdings 2"/>
              <a:buChar char="ß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對未來成長的需求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Wingdings 2"/>
              <a:buChar char="ß"/>
              <a:tabLst/>
              <a:defRPr/>
            </a:pPr>
            <a:r>
              <a:rPr lang="zh-TW" altLang="en-US" sz="3200" dirty="0"/>
              <a:t>高度差異化的趨力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3851920" y="3429000"/>
            <a:ext cx="5112568" cy="1540768"/>
          </a:xfrm>
          <a:prstGeom prst="rect">
            <a:avLst/>
          </a:prstGeom>
        </p:spPr>
        <p:txBody>
          <a:bodyPr vert="horz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 迪士尼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(Disney Consumer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       </a:t>
            </a:r>
            <a:r>
              <a:rPr kumimoji="0" lang="en-US" altLang="zh-TW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Products,DCP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Wingdings 2"/>
              <a:buChar char="ß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 魏格曼食品超市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短期 → 長期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慈善活動 → 公益行銷 → </a:t>
            </a:r>
            <a:r>
              <a:rPr lang="zh-TW" altLang="en-US" b="1" dirty="0" smtClean="0"/>
              <a:t>社會文化轉型</a:t>
            </a:r>
            <a:endParaRPr lang="en-US" altLang="zh-TW" b="1" dirty="0" smtClean="0"/>
          </a:p>
          <a:p>
            <a:pPr>
              <a:buNone/>
            </a:pPr>
            <a:r>
              <a:rPr lang="zh-TW" altLang="en-US" sz="1600" dirty="0" smtClean="0"/>
              <a:t>       *用行銷解決社會問題的三階段</a:t>
            </a:r>
            <a:endParaRPr lang="zh-TW" altLang="en-US" sz="1600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為什麼要賣文化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2195736" y="1700808"/>
            <a:ext cx="5040560" cy="720080"/>
          </a:xfrm>
          <a:prstGeom prst="rect">
            <a:avLst/>
          </a:prstGeom>
        </p:spPr>
        <p:txBody>
          <a:bodyPr vert="horz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從慈善活動到社會文化轉型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社會文化轉型</a:t>
            </a:r>
            <a:r>
              <a:rPr lang="en-US" altLang="zh-TW" dirty="0" smtClean="0"/>
              <a:t>3</a:t>
            </a:r>
            <a:r>
              <a:rPr lang="zh-TW" altLang="en-US" dirty="0" smtClean="0"/>
              <a:t>步驟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為什麼要賣文化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5" name="五邊形 4"/>
          <p:cNvSpPr/>
          <p:nvPr/>
        </p:nvSpPr>
        <p:spPr>
          <a:xfrm>
            <a:off x="683568" y="3140968"/>
            <a:ext cx="2088232" cy="1152128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社會文化的挑戰</a:t>
            </a:r>
            <a:endParaRPr lang="zh-TW" alt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五邊形 5"/>
          <p:cNvSpPr/>
          <p:nvPr/>
        </p:nvSpPr>
        <p:spPr>
          <a:xfrm>
            <a:off x="3203848" y="3140968"/>
            <a:ext cx="2088232" cy="1152128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選擇目標成員</a:t>
            </a:r>
            <a:endParaRPr lang="en-US" altLang="zh-TW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五邊形 6"/>
          <p:cNvSpPr/>
          <p:nvPr/>
        </p:nvSpPr>
        <p:spPr>
          <a:xfrm>
            <a:off x="5652120" y="3140968"/>
            <a:ext cx="2088232" cy="115212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提供轉型的</a:t>
            </a:r>
            <a:endParaRPr lang="en-US" altLang="zh-TW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zh-TW" alt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解決方案</a:t>
            </a:r>
            <a:endParaRPr lang="zh-TW" alt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3568" y="4509120"/>
            <a:ext cx="4176464" cy="7920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b="1" dirty="0" smtClean="0"/>
              <a:t>願景</a:t>
            </a:r>
            <a:r>
              <a:rPr lang="en-US" altLang="zh-TW" sz="1400" b="1" dirty="0" smtClean="0"/>
              <a:t>-</a:t>
            </a:r>
            <a:r>
              <a:rPr lang="zh-TW" altLang="en-US" sz="1400" b="1" dirty="0" smtClean="0"/>
              <a:t>使命</a:t>
            </a:r>
            <a:r>
              <a:rPr lang="en-US" altLang="zh-TW" sz="1400" b="1" dirty="0" smtClean="0"/>
              <a:t>-</a:t>
            </a:r>
            <a:r>
              <a:rPr lang="zh-TW" altLang="en-US" sz="1400" b="1" dirty="0" smtClean="0"/>
              <a:t>價值</a:t>
            </a:r>
            <a:endParaRPr lang="en-US" altLang="zh-TW" sz="1400" b="1" dirty="0" smtClean="0"/>
          </a:p>
          <a:p>
            <a:r>
              <a:rPr lang="zh-TW" altLang="en-US" sz="1400" dirty="0" smtClean="0"/>
              <a:t>*確認當前並預測未來的挑戰。</a:t>
            </a:r>
            <a:endParaRPr lang="en-US" altLang="zh-TW" sz="1400" dirty="0" smtClean="0"/>
          </a:p>
          <a:p>
            <a:r>
              <a:rPr lang="zh-TW" altLang="en-US" sz="1400" dirty="0" smtClean="0"/>
              <a:t>*包括消費者制度、教育或者社會問題。</a:t>
            </a:r>
            <a:endParaRPr lang="zh-TW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3203848" y="4509120"/>
            <a:ext cx="4176464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b="1" dirty="0" smtClean="0"/>
              <a:t>了解利害關係人</a:t>
            </a:r>
            <a:endParaRPr lang="en-US" altLang="zh-TW" sz="1400" b="1" dirty="0" smtClean="0"/>
          </a:p>
          <a:p>
            <a:r>
              <a:rPr lang="zh-TW" altLang="en-US" sz="1400" dirty="0" smtClean="0"/>
              <a:t>*立即影響：中產階級、女性或年長者。</a:t>
            </a:r>
            <a:endParaRPr lang="en-US" altLang="zh-TW" sz="1400" dirty="0" smtClean="0"/>
          </a:p>
          <a:p>
            <a:r>
              <a:rPr lang="zh-TW" altLang="en-US" sz="1400" dirty="0" smtClean="0"/>
              <a:t>*未來影響：兒童與青少年</a:t>
            </a:r>
            <a:endParaRPr lang="zh-TW" altLang="en-US" sz="1400" dirty="0"/>
          </a:p>
        </p:txBody>
      </p:sp>
      <p:sp>
        <p:nvSpPr>
          <p:cNvPr id="10" name="矩形 9"/>
          <p:cNvSpPr/>
          <p:nvPr/>
        </p:nvSpPr>
        <p:spPr>
          <a:xfrm>
            <a:off x="5652120" y="4509120"/>
            <a:ext cx="3168352" cy="792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 smtClean="0"/>
              <a:t>*提供改變行為的解決方案，往</a:t>
            </a:r>
            <a:endParaRPr lang="en-US" altLang="zh-TW" sz="1400" dirty="0" smtClean="0"/>
          </a:p>
          <a:p>
            <a:r>
              <a:rPr lang="zh-TW" altLang="en-US" sz="1400" dirty="0" smtClean="0"/>
              <a:t>   馬斯洛金字塔頂端移動。</a:t>
            </a:r>
            <a:endParaRPr lang="en-US" altLang="zh-TW" sz="1400" dirty="0" smtClean="0"/>
          </a:p>
          <a:p>
            <a:r>
              <a:rPr lang="zh-TW" altLang="en-US" sz="1400" dirty="0" smtClean="0"/>
              <a:t>*更多的協同合作、文化與創意轉型。</a:t>
            </a:r>
            <a:endParaRPr lang="zh-TW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3717032"/>
            <a:ext cx="8229600" cy="732692"/>
          </a:xfrm>
        </p:spPr>
        <p:txBody>
          <a:bodyPr/>
          <a:lstStyle/>
          <a:p>
            <a:r>
              <a:rPr lang="zh-TW" altLang="en-US" dirty="0"/>
              <a:t>讓推動改變成為企業的人格特質</a:t>
            </a:r>
            <a:endParaRPr lang="en-US" altLang="zh-TW" dirty="0" smtClean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為什麼要賣文化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656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201</TotalTime>
  <Words>214</Words>
  <Application>Microsoft Office PowerPoint</Application>
  <PresentationFormat>如螢幕大小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暗香撲面</vt:lpstr>
      <vt:lpstr>行銷3.0</vt:lpstr>
      <vt:lpstr>為什麼要賣文化?</vt:lpstr>
      <vt:lpstr>為什麼要賣文化?</vt:lpstr>
      <vt:lpstr>為什麼要賣文化?</vt:lpstr>
      <vt:lpstr>為什麼要賣文化?</vt:lpstr>
      <vt:lpstr>為什麼要賣文化?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行銷3.0</dc:title>
  <dc:creator>joy</dc:creator>
  <cp:lastModifiedBy>admin</cp:lastModifiedBy>
  <cp:revision>18</cp:revision>
  <dcterms:created xsi:type="dcterms:W3CDTF">2015-04-28T15:54:10Z</dcterms:created>
  <dcterms:modified xsi:type="dcterms:W3CDTF">2015-05-01T04:59:45Z</dcterms:modified>
</cp:coreProperties>
</file>