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98" autoAdjust="0"/>
  </p:normalViewPr>
  <p:slideViewPr>
    <p:cSldViewPr>
      <p:cViewPr varScale="1">
        <p:scale>
          <a:sx n="68" d="100"/>
          <a:sy n="68" d="100"/>
        </p:scale>
        <p:origin x="-8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AE2EED-0676-45F2-8511-C04B7834ED5C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CE5695A-36EE-42A9-8C40-72B7465C0A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47664" y="1340769"/>
            <a:ext cx="6768752" cy="187220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        </a:t>
            </a:r>
            <a:r>
              <a:rPr lang="zh-TW" altLang="zh-TW" sz="4400" dirty="0" smtClean="0">
                <a:latin typeface="標楷體" pitchFamily="65" charset="-120"/>
                <a:ea typeface="標楷體" pitchFamily="65" charset="-120"/>
              </a:rPr>
              <a:t>未來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在等待的銷售人才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292080" y="3284984"/>
            <a:ext cx="2664296" cy="1800200"/>
          </a:xfrm>
        </p:spPr>
        <p:txBody>
          <a:bodyPr>
            <a:normAutofit/>
          </a:bodyPr>
          <a:lstStyle/>
          <a:p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釐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清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缺點框架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影響他人的這個領域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負面是不是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反而可以加分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誠實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告知小缺點，可以讓你提供的東西顯得更美好。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潛能框架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人們常常會覺得潛能比成就值得關注的原因在於，潛能的不確定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性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較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高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，而不確定性會讓人們多加深入思考自已正在評估的人。深入思考時，又需要較為密集的資訊處理，可能帶來更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多這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個人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唯一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選擇的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好理由。因此，下次推銷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自己時候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，不要只專注於昨日成就過什麼，還要強調、可能帶來什麼。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尋找匝道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一旦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找出問題所在及適當框架後，還有一個步驟要做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你必須給人們一條下公路的匝道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清楚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說明理念但沒有清楚說明如何行動，可能會讓人們最後無動於衷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本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章也算是某種匝道。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400" dirty="0" smtClean="0">
                <a:latin typeface="標楷體" pitchFamily="65" charset="-120"/>
                <a:ea typeface="標楷體" pitchFamily="65" charset="-120"/>
              </a:rPr>
              <a:t>新的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ABC</a:t>
            </a:r>
            <a:r>
              <a:rPr lang="zh-TW" altLang="zh-TW" sz="4400" dirty="0" smtClean="0">
                <a:latin typeface="標楷體" pitchFamily="65" charset="-120"/>
                <a:ea typeface="標楷體" pitchFamily="65" charset="-120"/>
              </a:rPr>
              <a:t>原則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已經瞭解今日銷售</a:t>
            </a:r>
            <a:r>
              <a:rPr lang="zh-TW" altLang="zh-TW" dirty="0" smtClean="0"/>
              <a:t>與非</a:t>
            </a:r>
            <a:r>
              <a:rPr lang="zh-TW" altLang="zh-TW" dirty="0" smtClean="0"/>
              <a:t>銷售的</a:t>
            </a:r>
            <a:r>
              <a:rPr lang="zh-TW" altLang="zh-TW" dirty="0" smtClean="0"/>
              <a:t>銷售所</a:t>
            </a:r>
            <a:r>
              <a:rPr lang="zh-TW" altLang="zh-TW" dirty="0" smtClean="0"/>
              <a:t>需的三項</a:t>
            </a:r>
            <a:r>
              <a:rPr lang="zh-TW" altLang="zh-TW" dirty="0" smtClean="0"/>
              <a:t>特質</a:t>
            </a:r>
            <a:endParaRPr lang="zh-TW" altLang="zh-TW" dirty="0" smtClean="0"/>
          </a:p>
          <a:p>
            <a:r>
              <a:rPr lang="zh-TW" altLang="zh-TW" dirty="0" smtClean="0"/>
              <a:t>我們必須</a:t>
            </a:r>
            <a:r>
              <a:rPr lang="zh-TW" altLang="zh-TW" dirty="0" smtClean="0"/>
              <a:t>有敏銳的頭腦、靈活的手段，還必須得未來充滿可能性</a:t>
            </a:r>
          </a:p>
          <a:p>
            <a:r>
              <a:rPr lang="zh-TW" altLang="zh-TW" dirty="0" smtClean="0"/>
              <a:t>新</a:t>
            </a:r>
            <a:r>
              <a:rPr lang="zh-TW" altLang="zh-TW" dirty="0" smtClean="0"/>
              <a:t>的</a:t>
            </a:r>
            <a:r>
              <a:rPr lang="en-US" altLang="zh-TW" dirty="0" smtClean="0"/>
              <a:t>ABC</a:t>
            </a:r>
            <a:r>
              <a:rPr lang="zh-TW" altLang="zh-TW" dirty="0" smtClean="0"/>
              <a:t>原則已經讓我們知道</a:t>
            </a:r>
            <a:r>
              <a:rPr lang="zh-TW" altLang="zh-TW" dirty="0" smtClean="0"/>
              <a:t>該</a:t>
            </a:r>
            <a:r>
              <a:rPr lang="zh-TW" altLang="en-US" dirty="0" smtClean="0"/>
              <a:t>有</a:t>
            </a:r>
            <a:r>
              <a:rPr lang="zh-TW" altLang="zh-TW" dirty="0" smtClean="0"/>
              <a:t>什麼</a:t>
            </a:r>
            <a:r>
              <a:rPr lang="zh-TW" altLang="zh-TW" dirty="0" smtClean="0"/>
              <a:t>樣的特質，但還必須知道實際上該做些什麼，因此讀</a:t>
            </a:r>
            <a:r>
              <a:rPr lang="zh-TW" altLang="zh-TW" dirty="0" smtClean="0"/>
              <a:t>完本章釐清</a:t>
            </a:r>
            <a:r>
              <a:rPr lang="zh-TW" altLang="en-US" dirty="0" smtClean="0"/>
              <a:t>後請持續閱讀</a:t>
            </a:r>
            <a:r>
              <a:rPr lang="zh-TW" altLang="zh-TW" dirty="0" smtClean="0"/>
              <a:t>樣品</a:t>
            </a:r>
            <a:r>
              <a:rPr lang="zh-TW" altLang="zh-TW" dirty="0" smtClean="0"/>
              <a:t>手提箱</a:t>
            </a:r>
            <a:r>
              <a:rPr lang="en-US" altLang="zh-TW" dirty="0" smtClean="0"/>
              <a:t>/</a:t>
            </a:r>
            <a:r>
              <a:rPr lang="zh-TW" altLang="zh-TW" dirty="0" smtClean="0"/>
              <a:t>模範</a:t>
            </a:r>
            <a:r>
              <a:rPr lang="zh-TW" altLang="zh-TW" dirty="0" smtClean="0"/>
              <a:t>案例</a:t>
            </a:r>
            <a:endParaRPr lang="zh-TW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影響他人的第三要質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素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釐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清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zh-TW" dirty="0" smtClean="0"/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種能力可以幫助他人用更具啟發性的新視野看待自身處境，並且找出自己之前沒察覺的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問題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大家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一直都說，好的推銷員是優秀的問題解決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者他們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可以評估潛在顧客的需求、分析他們的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難題並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提供最佳解決之道。這種解決問題的能力依舊重要，然而在今日這這種能力的重要性就減弱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畢竟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如果我清楚知道自己的問題是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什麼，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通常我在不需要任何協助的情況下，就能找到做決定的所需資訊。在我弄錯、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疑惑時，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別人的服務就顯得更為珍貴。在那樣的情況下，能夠影響他人的能力關鍵在於找出問題，而非解決問題。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找出要解決的正確問題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就契克森米哈宜的觀點來看，第一種學生試解決一個問題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我怎麼畫出一幅好畫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第二種學生則試著找出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問題。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我能夠畫出什麼樣的好畫，結果專家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認為找出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問題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者的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畫遠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比解決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問題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者更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具創意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.</a:t>
            </a:r>
          </a:p>
          <a:p>
            <a:endParaRPr lang="zh-TW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這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種強化問題本質的看法，替銷售新世界帶來重大啟示。依據修文的說法，現在最受重視的不一定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是成交者，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也就是提供立即解決方法、確保契約成交的人。最受重視的是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那些能夠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和零售業者一起腦力激盪，幫助他們找出新契機，而且知道當下是否成交並不重要的人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70186"/>
          </a:xfrm>
        </p:spPr>
        <p:txBody>
          <a:bodyPr>
            <a:normAutofit fontScale="90000"/>
          </a:bodyPr>
          <a:lstStyle/>
          <a:p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影響他人的重要特質已經</a:t>
            </a:r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從解決問題變成找出</a:t>
            </a:r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問題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lnSpcReduction="10000"/>
          </a:bodyPr>
          <a:lstStyle/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今日的重點在於假設的能力以本書第二章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桑卡的例子來說，他們最重要的任務是找出必須解決的正確問題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在過去，最優秀的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推銷員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擅長取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得資訊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今日，他們必須擅長展示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資訊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他們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必須長於問題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找出可能性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、讓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潛在議題浮出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水面，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以及找出意料之外的問題。所有問題之中，會有一項特別重要。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對比原則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社會科學家齊歐迪尼教授把這稱為對比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原則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最基本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問題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是和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什麼比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你可以用各種方法比較類似產品，框架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自己提供的東西，讓優點顯現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. 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出來。學界的框架文獻浩瀚如山，有時還互相衝突、不過以下五種框架可以讓你釐清事情，幫助你說服他人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找出</a:t>
            </a:r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你的框架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活躍於二十世紀中葉的美國廣告主管羅瑟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。瑞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夫斯是廣告界一則著名故事的主角，而那個故事恰恰說明了釐清歷久不衰的力量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公園遇到一個坐在地上討錢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的男子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。那個人擺了一個杯子讓人放錢，旁邊還放了一張紙板，上頭寫著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我看不到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瑞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夫斯加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了幾個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字現在是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春天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牌子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現在寫著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現在是春天而我看不到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對照 是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讓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事情清楚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起來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的一個重要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手法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4900" dirty="0" smtClean="0">
                <a:latin typeface="標楷體" pitchFamily="65" charset="-120"/>
                <a:ea typeface="標楷體" pitchFamily="65" charset="-120"/>
              </a:rPr>
              <a:t>減法框架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研究人員的結論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是產品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如果附送便宜贈品，可能導致消費者的購買意願下降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400" dirty="0" smtClean="0">
                <a:latin typeface="標楷體" pitchFamily="65" charset="-120"/>
                <a:ea typeface="標楷體" pitchFamily="65" charset="-120"/>
              </a:rPr>
              <a:t>經驗框架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人們從購買經驗得到的滿足感遠遠超過購買商品本身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400" dirty="0" smtClean="0">
                <a:latin typeface="標楷體" pitchFamily="65" charset="-120"/>
                <a:ea typeface="標楷體" pitchFamily="65" charset="-120"/>
              </a:rPr>
              <a:t>標籤框架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單單給予正面標籤，幫助學生用與他人相比的方式框架自己，就能提升他們的表現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</TotalTime>
  <Words>894</Words>
  <Application>Microsoft Office PowerPoint</Application>
  <PresentationFormat>如螢幕大小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夏至</vt:lpstr>
      <vt:lpstr>        未來在等待的銷售人才 </vt:lpstr>
      <vt:lpstr>影響他人的第三要質素--釐清</vt:lpstr>
      <vt:lpstr>找出要解決的正確問題 </vt:lpstr>
      <vt:lpstr>影響他人的重要特質已經從解決問題變成找出問題 </vt:lpstr>
      <vt:lpstr>對比原則 </vt:lpstr>
      <vt:lpstr> 找出你的框架 </vt:lpstr>
      <vt:lpstr>減法框架 </vt:lpstr>
      <vt:lpstr>經驗框架</vt:lpstr>
      <vt:lpstr>標籤框架</vt:lpstr>
      <vt:lpstr>缺點框架 </vt:lpstr>
      <vt:lpstr>潛能框架 </vt:lpstr>
      <vt:lpstr>尋找匝道 </vt:lpstr>
      <vt:lpstr>新的ABC原則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未來在等待的銷售人才</dc:title>
  <dc:creator>Pilot</dc:creator>
  <cp:lastModifiedBy>Pilot</cp:lastModifiedBy>
  <cp:revision>9</cp:revision>
  <dcterms:created xsi:type="dcterms:W3CDTF">2015-05-01T15:03:25Z</dcterms:created>
  <dcterms:modified xsi:type="dcterms:W3CDTF">2015-05-01T16:25:42Z</dcterms:modified>
</cp:coreProperties>
</file>