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80" r:id="rId2"/>
    <p:sldId id="285" r:id="rId3"/>
    <p:sldId id="286" r:id="rId4"/>
    <p:sldId id="287" r:id="rId5"/>
    <p:sldId id="283" r:id="rId6"/>
    <p:sldId id="288" r:id="rId7"/>
    <p:sldId id="289" r:id="rId8"/>
    <p:sldId id="290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第一章：資訊時代的募款工作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募款基本三大原則：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：建立深且廣的贊助人群眾基礎。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大量小額優於小量大額：穩定性佳、政治力量強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：與最佳贊助人建立長遠關係。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持續追蹤記錄善款流向、提高贊助人信心、穩定度、信任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：提供捐款者多樣化的選擇機會。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區分不同額度、提供多樣化捐款方式、多次洽詢通知等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第二章：募款工作團隊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如何讓專業募款人和志工全力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以赴，絕招盡出。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：制定年度計劃時，配合義工們的工作特性與時間。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：正職職工與義工，都需負責募款，並明確分配每個人的募款責任額。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：一人一事原則，每個人負責一個細項，合起來才能成就一個大計劃，並且能發揮取長補短的合作功能。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：制定明確的行事曆，方便職工與志工安排其時間。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第二章：募款工作團隊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募款工作團隊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NPO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當中，擔任職工或義工，執行募款工作，最吸引人之處，就在於該工作的回饋是現世的，工作者很快就可以看見自己促成好事玉成。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：募款工作的成就，一方面在於看得見的善款數字，一方面在於善款換得的好事。另一方面就是與其他真切關懷社會，願意為大眾付出心力的人共事。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：募款工作者所具有的美德，使得與這些人共事，成為畢生難忘的美好經驗，在冷冰冰的金錢數字之外，更有熱烘烘的愛心與遠見，成為最佳的報償。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第一章：資訊時代的募款工作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錢在那裡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善款流向何方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1998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年度「美國施予」中紀錄的捐款來源：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個人：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77.3%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9.8%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遺產贈予：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7.8%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基金會：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5.1%</a:t>
            </a: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：「美國施予」所統計：各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NPO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所獲捐款之比例：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宗教：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43.6%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教育機構：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14.1%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醫療：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9.7%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基金會：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9.7%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人道關懷：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9.2%   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社會救助：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6.2%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藝術：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6.0%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其他：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4.2%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第一章：資訊時代的募款工作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pPr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應注意的教訓：多數善款流向宗教團體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：宗教團體專用：最佳報償。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在世平安、來生的希望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：其他機構可向宗教團體學習的募款技巧：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(1)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多開尊口。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個禮拜日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(2)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目標遠大。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十一奉獻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(3)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廣徵各界。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不分老幼、貧富、貴賤，皆要求十一奉獻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(4)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用多種方式提出請求。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以各種名目方式提出要求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(5)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金錢之外，更要求贊助人捐出時間與技能。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擔任義工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(6)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重要募款場合中，大量運用志工的力量。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(7)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要有長遠的眼光。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勸人終生投入，並把親友拉進來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第一章：資訊時代的募款工作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873752"/>
          </a:xfrm>
        </p:spPr>
        <p:txBody>
          <a:bodyPr/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贊助人何在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1998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年度「美國施予」中紀錄的捐款來源：個人：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77.3%       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遺產贈予：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7.8%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，故個人贊助佔捐款來源的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85%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：個人捐助款中，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48%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來自收入未滿五萬美元家庭。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80%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的美國人，年度中曾捐助非營利組織。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：捐款人中，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38%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希望捐助更多錢。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14%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美國人表示想捐錢，但沒人開口向他們要。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：出資的個人，平均捐出其年收入的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：慷慨的贊助者，多數來自固定前往教會、常參與志工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服務、勤於投票者等。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7" y="285751"/>
            <a:ext cx="4643471" cy="643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第二章：募款工作團隊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為何需要義工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：義工能將貴機構的事蹟，廣加宣揚。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：今日的義工，就是明日的領袖。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：全部自己來，先甘後苦，永無傳承；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花心血培訓義工，先苦後甘，三年後可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坐享成果。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第二章：募款工作團隊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優秀募款義工何處尋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：透過機構的目標與使命，使義工產生「被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人需要」、「對別人有幫助」的感覺。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：由各種管道尋找募款義工：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社區新人、可白天班義工、明星名人、女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性、低收入者、銀髮族、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世代與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Y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世代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非都市居民、企業。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第二章：募款工作團隊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培義募款領袖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：外部徵才：工作、財力、身份、智慧。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：榮譽董事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合法借用名人名義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：顧問群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擴大成員的專業領域及能力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：其他各種募款委員會之組成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專案專職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：明示目標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以書面方式，明定捐款額度及責任額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：內部拔擢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以績效作為拔擢條件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第二章：募款工作團隊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/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職業募款人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：民主政治的幕後英雄：職業募款人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鈔票裡出政權。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：如果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NPO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組織裡，沒有「研發處長」等名義的專業募款人，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則執行長或總監就必須扛起專業募款人的工作與角色。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：要付給專業募款人多少薪酬，美國有「募款經理人協會」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定期公佈薪酬福利參考表，但除薪酬外，優秀專業募款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人所求的報償，還有「機會與挑戰」。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NPO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要存活，就需要金錢氧氣，故執行長的角色，始終要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以募款為第一要務。許多機構規定上午時段就是執行長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募款時間，執行長必須投入一半時間在募款工作上。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2244</TotalTime>
  <Words>1189</Words>
  <Application>Microsoft Office PowerPoint</Application>
  <PresentationFormat>如螢幕大小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壁窗</vt:lpstr>
      <vt:lpstr>第一章：資訊時代的募款工作</vt:lpstr>
      <vt:lpstr>第一章：資訊時代的募款工作</vt:lpstr>
      <vt:lpstr>第一章：資訊時代的募款工作</vt:lpstr>
      <vt:lpstr>第一章：資訊時代的募款工作</vt:lpstr>
      <vt:lpstr>投影片 5</vt:lpstr>
      <vt:lpstr>第二章：募款工作團隊</vt:lpstr>
      <vt:lpstr>第二章：募款工作團隊</vt:lpstr>
      <vt:lpstr>第二章：募款工作團隊</vt:lpstr>
      <vt:lpstr>第二章：募款工作團隊</vt:lpstr>
      <vt:lpstr>第二章：募款工作團隊</vt:lpstr>
      <vt:lpstr>第二章：募款工作團隊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影響非營利組織自主性 因素之討論</dc:title>
  <dc:creator>桂招</dc:creator>
  <cp:lastModifiedBy>USER</cp:lastModifiedBy>
  <cp:revision>158</cp:revision>
  <dcterms:created xsi:type="dcterms:W3CDTF">2013-11-17T14:27:28Z</dcterms:created>
  <dcterms:modified xsi:type="dcterms:W3CDTF">2015-03-20T02:17:01Z</dcterms:modified>
</cp:coreProperties>
</file>