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56132F-B9D8-43B3-843C-683E577BA000}" type="datetimeFigureOut">
              <a:rPr lang="zh-TW" altLang="en-US" smtClean="0"/>
              <a:t>2015/4/18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72FB39-67CF-430C-9DC9-60FC648F0F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8208912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zh-TW" altLang="en-US" dirty="0" smtClean="0"/>
              <a:t>行銷材料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--</a:t>
            </a:r>
            <a:r>
              <a:rPr lang="zh-TW" altLang="en-US" dirty="0" smtClean="0"/>
              <a:t> 傳統與非傳統的考量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234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Print:</a:t>
            </a:r>
            <a:r>
              <a:rPr lang="zh-TW" altLang="en-US" dirty="0" smtClean="0"/>
              <a:t> 印刷品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332656"/>
            <a:ext cx="6400800" cy="4104456"/>
          </a:xfrm>
        </p:spPr>
        <p:txBody>
          <a:bodyPr>
            <a:normAutofit lnSpcReduction="10000"/>
          </a:bodyPr>
          <a:lstStyle/>
          <a:p>
            <a:pPr lvl="1"/>
            <a:r>
              <a:rPr lang="zh-TW" altLang="en-US" sz="4600" dirty="0" smtClean="0"/>
              <a:t>成本</a:t>
            </a:r>
            <a:endParaRPr lang="en-US" altLang="zh-TW" sz="4600" dirty="0"/>
          </a:p>
          <a:p>
            <a:pPr lvl="1"/>
            <a:r>
              <a:rPr lang="zh-TW" altLang="en-US" sz="4600" dirty="0" smtClean="0"/>
              <a:t>時效性</a:t>
            </a:r>
            <a:endParaRPr lang="en-US" altLang="zh-TW" sz="4600" dirty="0" smtClean="0"/>
          </a:p>
          <a:p>
            <a:pPr lvl="1"/>
            <a:r>
              <a:rPr lang="zh-TW" altLang="en-US" sz="4600" dirty="0" smtClean="0"/>
              <a:t>讀</a:t>
            </a:r>
            <a:r>
              <a:rPr lang="zh-TW" altLang="en-US" sz="4600" dirty="0"/>
              <a:t>者</a:t>
            </a:r>
            <a:r>
              <a:rPr lang="zh-TW" altLang="en-US" sz="4600" dirty="0" smtClean="0"/>
              <a:t>群</a:t>
            </a:r>
            <a:endParaRPr lang="en-US" altLang="zh-TW" sz="4600" dirty="0" smtClean="0"/>
          </a:p>
          <a:p>
            <a:pPr lvl="1"/>
            <a:r>
              <a:rPr lang="en-US" altLang="zh-TW" sz="4600" dirty="0" smtClean="0"/>
              <a:t>E-</a:t>
            </a:r>
            <a:r>
              <a:rPr lang="zh-TW" altLang="en-US" sz="4600" dirty="0" smtClean="0"/>
              <a:t>世代的考量</a:t>
            </a:r>
            <a:endParaRPr lang="en-US" altLang="zh-TW" sz="4600" dirty="0" smtClean="0"/>
          </a:p>
          <a:p>
            <a:pPr lvl="1"/>
            <a:r>
              <a:rPr lang="zh-TW" altLang="en-US" sz="4600" dirty="0"/>
              <a:t>年齡</a:t>
            </a:r>
            <a:endParaRPr lang="en-US" altLang="zh-TW" sz="4600" dirty="0" smtClean="0"/>
          </a:p>
          <a:p>
            <a:pPr lvl="1"/>
            <a:endParaRPr lang="en-US" altLang="zh-TW" sz="4600" dirty="0" smtClean="0"/>
          </a:p>
          <a:p>
            <a:pPr lvl="1"/>
            <a:endParaRPr lang="en-US" altLang="zh-TW" sz="4600" dirty="0" smtClean="0"/>
          </a:p>
          <a:p>
            <a:pPr lvl="1"/>
            <a:endParaRPr lang="en-US" altLang="zh-TW" sz="4600" dirty="0" smtClean="0"/>
          </a:p>
          <a:p>
            <a:pPr lvl="1"/>
            <a:endParaRPr lang="en-US" altLang="zh-TW" sz="4400" dirty="0" smtClean="0"/>
          </a:p>
          <a:p>
            <a:endParaRPr lang="en-US" altLang="zh-TW" sz="4800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762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People: </a:t>
            </a:r>
            <a:r>
              <a:rPr lang="zh-TW" altLang="en-US" dirty="0" smtClean="0"/>
              <a:t>人員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260648"/>
            <a:ext cx="6400800" cy="417646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4000" dirty="0" smtClean="0"/>
              <a:t>包括員工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董事成員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志工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代言人等等</a:t>
            </a:r>
            <a:endParaRPr lang="en-US" altLang="zh-TW" sz="4000" dirty="0" smtClean="0"/>
          </a:p>
          <a:p>
            <a:r>
              <a:rPr lang="zh-TW" altLang="en-US" sz="4000" dirty="0" smtClean="0"/>
              <a:t>最真實的無言行銷</a:t>
            </a:r>
            <a:endParaRPr lang="en-US" altLang="zh-TW" sz="4000" dirty="0" smtClean="0"/>
          </a:p>
          <a:p>
            <a:r>
              <a:rPr lang="zh-TW" altLang="en-US" sz="4000" dirty="0"/>
              <a:t>聲</a:t>
            </a:r>
            <a:r>
              <a:rPr lang="zh-TW" altLang="en-US" sz="4000" dirty="0" smtClean="0"/>
              <a:t>望</a:t>
            </a:r>
            <a:endParaRPr lang="en-US" altLang="zh-TW" sz="4000" dirty="0" smtClean="0"/>
          </a:p>
          <a:p>
            <a:r>
              <a:rPr lang="zh-TW" altLang="en-US" sz="4000" dirty="0" smtClean="0"/>
              <a:t>影響力</a:t>
            </a:r>
            <a:endParaRPr lang="en-US" altLang="zh-TW" sz="4000" dirty="0" smtClean="0"/>
          </a:p>
          <a:p>
            <a:r>
              <a:rPr lang="zh-TW" altLang="en-US" sz="4000" dirty="0"/>
              <a:t>品</a:t>
            </a:r>
            <a:r>
              <a:rPr lang="zh-TW" altLang="en-US" sz="4000" dirty="0" smtClean="0"/>
              <a:t>格</a:t>
            </a:r>
            <a:endParaRPr lang="en-US" altLang="zh-TW" sz="4000" dirty="0" smtClean="0"/>
          </a:p>
          <a:p>
            <a:r>
              <a:rPr lang="zh-TW" altLang="en-US" sz="4000" dirty="0"/>
              <a:t>親和力</a:t>
            </a:r>
            <a:endParaRPr lang="en-US" altLang="zh-TW" sz="4000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305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5013176"/>
            <a:ext cx="6512511" cy="1143000"/>
          </a:xfrm>
        </p:spPr>
        <p:txBody>
          <a:bodyPr/>
          <a:lstStyle/>
          <a:p>
            <a:r>
              <a:rPr lang="en-US" altLang="zh-TW" dirty="0" smtClean="0"/>
              <a:t>Practice: </a:t>
            </a:r>
            <a:r>
              <a:rPr lang="zh-TW" altLang="en-US" dirty="0" smtClean="0"/>
              <a:t>平日的運作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476672"/>
            <a:ext cx="6400800" cy="4464496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得分艱難失分易</a:t>
            </a:r>
            <a:endParaRPr lang="en-US" altLang="zh-TW" sz="3600" dirty="0" smtClean="0"/>
          </a:p>
          <a:p>
            <a:r>
              <a:rPr lang="zh-TW" altLang="en-US" sz="3600" dirty="0" smtClean="0"/>
              <a:t>展現重視人的價值</a:t>
            </a:r>
            <a:endParaRPr lang="en-US" altLang="zh-TW" sz="3600" dirty="0" smtClean="0"/>
          </a:p>
          <a:p>
            <a:r>
              <a:rPr lang="zh-TW" altLang="en-US" sz="3600" dirty="0"/>
              <a:t>善</a:t>
            </a:r>
            <a:r>
              <a:rPr lang="zh-TW" altLang="en-US" sz="3600" dirty="0" smtClean="0"/>
              <a:t>用捐助者的錢</a:t>
            </a:r>
            <a:endParaRPr lang="en-US" altLang="zh-TW" sz="3600" dirty="0" smtClean="0"/>
          </a:p>
          <a:p>
            <a:r>
              <a:rPr lang="zh-TW" altLang="en-US" sz="3600" dirty="0"/>
              <a:t>重視每一個細</a:t>
            </a:r>
            <a:r>
              <a:rPr lang="zh-TW" altLang="en-US" sz="3600" dirty="0" smtClean="0"/>
              <a:t>節</a:t>
            </a:r>
            <a:endParaRPr lang="en-US" altLang="zh-TW" sz="3600" dirty="0"/>
          </a:p>
          <a:p>
            <a:r>
              <a:rPr lang="zh-TW" altLang="en-US" sz="3600" dirty="0" smtClean="0"/>
              <a:t>合宜</a:t>
            </a:r>
            <a:r>
              <a:rPr lang="zh-TW" altLang="en-US" sz="3600" dirty="0"/>
              <a:t>的生活型態</a:t>
            </a:r>
          </a:p>
        </p:txBody>
      </p:sp>
    </p:spTree>
    <p:extLst>
      <p:ext uri="{BB962C8B-B14F-4D97-AF65-F5344CB8AC3E}">
        <p14:creationId xmlns:p14="http://schemas.microsoft.com/office/powerpoint/2010/main" val="332468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Play: </a:t>
            </a:r>
            <a:r>
              <a:rPr lang="zh-TW" altLang="en-US" dirty="0" smtClean="0"/>
              <a:t>讓人玩起來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/>
              <a:t>動態的素材</a:t>
            </a:r>
            <a:endParaRPr lang="en-US" altLang="zh-TW" sz="4400" dirty="0" smtClean="0"/>
          </a:p>
          <a:p>
            <a:r>
              <a:rPr lang="zh-TW" altLang="en-US" sz="4400" dirty="0"/>
              <a:t>參</a:t>
            </a:r>
            <a:r>
              <a:rPr lang="zh-TW" altLang="en-US" sz="4400" dirty="0" smtClean="0"/>
              <a:t>與期待的滿足</a:t>
            </a:r>
            <a:endParaRPr lang="en-US" altLang="zh-TW" sz="4400" dirty="0" smtClean="0"/>
          </a:p>
          <a:p>
            <a:r>
              <a:rPr lang="zh-TW" altLang="en-US" sz="4400" dirty="0"/>
              <a:t>意義與價值感的取</a:t>
            </a:r>
            <a:r>
              <a:rPr lang="zh-TW" altLang="en-US" sz="4400" dirty="0" smtClean="0"/>
              <a:t>得</a:t>
            </a:r>
            <a:endParaRPr lang="en-US" altLang="zh-TW" sz="4400" dirty="0" smtClean="0"/>
          </a:p>
          <a:p>
            <a:r>
              <a:rPr lang="zh-TW" altLang="en-US" sz="4400" dirty="0"/>
              <a:t>創造力的發揮</a:t>
            </a:r>
          </a:p>
        </p:txBody>
      </p:sp>
    </p:spTree>
    <p:extLst>
      <p:ext uri="{BB962C8B-B14F-4D97-AF65-F5344CB8AC3E}">
        <p14:creationId xmlns:p14="http://schemas.microsoft.com/office/powerpoint/2010/main" val="192196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63</TotalTime>
  <Words>89</Words>
  <Application>Microsoft Office PowerPoint</Application>
  <PresentationFormat>如螢幕大小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Slipstream</vt:lpstr>
      <vt:lpstr>行銷材料 -- 傳統與非傳統的考量</vt:lpstr>
      <vt:lpstr>Print: 印刷品</vt:lpstr>
      <vt:lpstr>People: 人員</vt:lpstr>
      <vt:lpstr>Practice: 平日的運作</vt:lpstr>
      <vt:lpstr>Play: 讓人玩起來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行銷材料 -- 傳統與非傳統</dc:title>
  <dc:creator>Toby</dc:creator>
  <cp:lastModifiedBy>林木筆</cp:lastModifiedBy>
  <cp:revision>7</cp:revision>
  <dcterms:created xsi:type="dcterms:W3CDTF">2013-05-10T12:34:44Z</dcterms:created>
  <dcterms:modified xsi:type="dcterms:W3CDTF">2015-04-18T03:23:14Z</dcterms:modified>
</cp:coreProperties>
</file>